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modernComment_101_10887051.xml" ContentType="application/vnd.ms-powerpoint.comments+xml"/>
  <Override PartName="/ppt/comments/modernComment_102_2476F368.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56" r:id="rId5"/>
    <p:sldId id="257" r:id="rId6"/>
    <p:sldId id="279" r:id="rId7"/>
    <p:sldId id="258" r:id="rId8"/>
    <p:sldId id="259" r:id="rId9"/>
    <p:sldId id="260" r:id="rId10"/>
    <p:sldId id="281" r:id="rId11"/>
    <p:sldId id="280" r:id="rId12"/>
    <p:sldId id="265" r:id="rId13"/>
    <p:sldId id="282" r:id="rId14"/>
    <p:sldId id="276" r:id="rId15"/>
    <p:sldId id="26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F9AB55B2-3646-4E97-5008-221B4B481D07}" name="Humza Sheikh" initials="HS" userId="a643b08e44752241"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DC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D688A4-E35C-4AC4-8FDB-551109FA7A4A}" v="19" dt="2023-11-03T17:01:21.168"/>
  </p1510:revLst>
</p1510:revInfo>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41" autoAdjust="0"/>
  </p:normalViewPr>
  <p:slideViewPr>
    <p:cSldViewPr snapToGrid="0">
      <p:cViewPr varScale="1">
        <p:scale>
          <a:sx n="60" d="100"/>
          <a:sy n="60" d="100"/>
        </p:scale>
        <p:origin x="96" y="1188"/>
      </p:cViewPr>
      <p:guideLst/>
    </p:cSldViewPr>
  </p:slideViewPr>
  <p:outlineViewPr>
    <p:cViewPr>
      <p:scale>
        <a:sx n="33" d="100"/>
        <a:sy n="33" d="100"/>
      </p:scale>
      <p:origin x="0" y="-21773"/>
    </p:cViewPr>
  </p:outlineViewPr>
  <p:notesTextViewPr>
    <p:cViewPr>
      <p:scale>
        <a:sx n="1" d="1"/>
        <a:sy n="1" d="1"/>
      </p:scale>
      <p:origin x="0" y="0"/>
    </p:cViewPr>
  </p:notesText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umza Sheikh" userId="a643b08e44752241" providerId="LiveId" clId="{8CD688A4-E35C-4AC4-8FDB-551109FA7A4A}"/>
    <pc:docChg chg="undo custSel addSld delSld modSld sldOrd">
      <pc:chgData name="Humza Sheikh" userId="a643b08e44752241" providerId="LiveId" clId="{8CD688A4-E35C-4AC4-8FDB-551109FA7A4A}" dt="2023-11-03T17:24:24.367" v="6386"/>
      <pc:docMkLst>
        <pc:docMk/>
      </pc:docMkLst>
      <pc:sldChg chg="modSp mod addCm">
        <pc:chgData name="Humza Sheikh" userId="a643b08e44752241" providerId="LiveId" clId="{8CD688A4-E35C-4AC4-8FDB-551109FA7A4A}" dt="2023-10-30T17:44:36.066" v="312"/>
        <pc:sldMkLst>
          <pc:docMk/>
          <pc:sldMk cId="277377105" sldId="257"/>
        </pc:sldMkLst>
        <pc:spChg chg="mod">
          <ac:chgData name="Humza Sheikh" userId="a643b08e44752241" providerId="LiveId" clId="{8CD688A4-E35C-4AC4-8FDB-551109FA7A4A}" dt="2023-10-24T20:28:55.565" v="57" actId="20577"/>
          <ac:spMkLst>
            <pc:docMk/>
            <pc:sldMk cId="277377105" sldId="257"/>
            <ac:spMk id="30" creationId="{E1840D15-B3C7-4446-9131-8F222F601B1B}"/>
          </ac:spMkLst>
        </pc:spChg>
        <pc:extLst>
          <p:ext xmlns:p="http://schemas.openxmlformats.org/presentationml/2006/main" uri="{D6D511B9-2390-475A-947B-AFAB55BFBCF1}">
            <pc226:cmChg xmlns:pc226="http://schemas.microsoft.com/office/powerpoint/2022/06/main/command" chg="add">
              <pc226:chgData name="Humza Sheikh" userId="a643b08e44752241" providerId="LiveId" clId="{8CD688A4-E35C-4AC4-8FDB-551109FA7A4A}" dt="2023-10-30T17:44:36.066" v="312"/>
              <pc2:cmMkLst xmlns:pc2="http://schemas.microsoft.com/office/powerpoint/2019/9/main/command">
                <pc:docMk/>
                <pc:sldMk cId="277377105" sldId="257"/>
                <pc2:cmMk id="{6159B046-4C80-409B-8A04-E516E5BA58FD}"/>
              </pc2:cmMkLst>
            </pc226:cmChg>
          </p:ext>
        </pc:extLst>
      </pc:sldChg>
      <pc:sldChg chg="addSp delSp modSp mod addCm">
        <pc:chgData name="Humza Sheikh" userId="a643b08e44752241" providerId="LiveId" clId="{8CD688A4-E35C-4AC4-8FDB-551109FA7A4A}" dt="2023-11-03T17:22:16.106" v="6293"/>
        <pc:sldMkLst>
          <pc:docMk/>
          <pc:sldMk cId="611775336" sldId="258"/>
        </pc:sldMkLst>
        <pc:spChg chg="mod">
          <ac:chgData name="Humza Sheikh" userId="a643b08e44752241" providerId="LiveId" clId="{8CD688A4-E35C-4AC4-8FDB-551109FA7A4A}" dt="2023-11-02T18:27:19.248" v="5195"/>
          <ac:spMkLst>
            <pc:docMk/>
            <pc:sldMk cId="611775336" sldId="258"/>
            <ac:spMk id="3" creationId="{4263031F-C0BF-4DD1-A029-1395AEA7D7FD}"/>
          </ac:spMkLst>
        </pc:spChg>
        <pc:spChg chg="mod">
          <ac:chgData name="Humza Sheikh" userId="a643b08e44752241" providerId="LiveId" clId="{8CD688A4-E35C-4AC4-8FDB-551109FA7A4A}" dt="2023-11-03T17:22:16.106" v="6293"/>
          <ac:spMkLst>
            <pc:docMk/>
            <pc:sldMk cId="611775336" sldId="258"/>
            <ac:spMk id="4" creationId="{FB7B4B2C-1327-46DF-8812-DDB6FD9420EA}"/>
          </ac:spMkLst>
        </pc:spChg>
        <pc:spChg chg="add del mod">
          <ac:chgData name="Humza Sheikh" userId="a643b08e44752241" providerId="LiveId" clId="{8CD688A4-E35C-4AC4-8FDB-551109FA7A4A}" dt="2023-10-24T21:05:05.674" v="114" actId="478"/>
          <ac:spMkLst>
            <pc:docMk/>
            <pc:sldMk cId="611775336" sldId="258"/>
            <ac:spMk id="6" creationId="{81EA7430-E7E4-D11A-D6D2-C6020D214B7E}"/>
          </ac:spMkLst>
        </pc:spChg>
        <pc:spChg chg="add del mod">
          <ac:chgData name="Humza Sheikh" userId="a643b08e44752241" providerId="LiveId" clId="{8CD688A4-E35C-4AC4-8FDB-551109FA7A4A}" dt="2023-10-30T18:31:55.042" v="927" actId="478"/>
          <ac:spMkLst>
            <pc:docMk/>
            <pc:sldMk cId="611775336" sldId="258"/>
            <ac:spMk id="7" creationId="{4FE8A4E8-68C3-4AC6-BA5C-5021F75AA363}"/>
          </ac:spMkLst>
        </pc:spChg>
        <pc:spChg chg="add del mod">
          <ac:chgData name="Humza Sheikh" userId="a643b08e44752241" providerId="LiveId" clId="{8CD688A4-E35C-4AC4-8FDB-551109FA7A4A}" dt="2023-10-24T21:05:04.129" v="113" actId="478"/>
          <ac:spMkLst>
            <pc:docMk/>
            <pc:sldMk cId="611775336" sldId="258"/>
            <ac:spMk id="8" creationId="{1D52EA27-0B60-6EB2-0877-30733C1B989E}"/>
          </ac:spMkLst>
        </pc:spChg>
        <pc:spChg chg="add del mod">
          <ac:chgData name="Humza Sheikh" userId="a643b08e44752241" providerId="LiveId" clId="{8CD688A4-E35C-4AC4-8FDB-551109FA7A4A}" dt="2023-10-24T21:04:16.064" v="93" actId="478"/>
          <ac:spMkLst>
            <pc:docMk/>
            <pc:sldMk cId="611775336" sldId="258"/>
            <ac:spMk id="10" creationId="{28D26667-84B8-3340-3E4F-73A5088B3643}"/>
          </ac:spMkLst>
        </pc:spChg>
        <pc:spChg chg="add del mod">
          <ac:chgData name="Humza Sheikh" userId="a643b08e44752241" providerId="LiveId" clId="{8CD688A4-E35C-4AC4-8FDB-551109FA7A4A}" dt="2023-10-24T21:04:22.735" v="95" actId="478"/>
          <ac:spMkLst>
            <pc:docMk/>
            <pc:sldMk cId="611775336" sldId="258"/>
            <ac:spMk id="12" creationId="{927D1194-FCE0-7EEF-DB81-0A87B1A4DE01}"/>
          </ac:spMkLst>
        </pc:spChg>
        <pc:spChg chg="add del mod">
          <ac:chgData name="Humza Sheikh" userId="a643b08e44752241" providerId="LiveId" clId="{8CD688A4-E35C-4AC4-8FDB-551109FA7A4A}" dt="2023-10-24T21:04:27.816" v="98" actId="478"/>
          <ac:spMkLst>
            <pc:docMk/>
            <pc:sldMk cId="611775336" sldId="258"/>
            <ac:spMk id="14" creationId="{BFCCF5A9-3DFE-B491-5346-DF2A49A3801B}"/>
          </ac:spMkLst>
        </pc:spChg>
        <pc:spChg chg="add del mod">
          <ac:chgData name="Humza Sheikh" userId="a643b08e44752241" providerId="LiveId" clId="{8CD688A4-E35C-4AC4-8FDB-551109FA7A4A}" dt="2023-10-24T21:04:34.192" v="101" actId="478"/>
          <ac:spMkLst>
            <pc:docMk/>
            <pc:sldMk cId="611775336" sldId="258"/>
            <ac:spMk id="16" creationId="{F22F8812-52B2-D74E-0CF5-958246983C06}"/>
          </ac:spMkLst>
        </pc:spChg>
        <pc:spChg chg="add del mod">
          <ac:chgData name="Humza Sheikh" userId="a643b08e44752241" providerId="LiveId" clId="{8CD688A4-E35C-4AC4-8FDB-551109FA7A4A}" dt="2023-10-24T21:04:41.217" v="104" actId="478"/>
          <ac:spMkLst>
            <pc:docMk/>
            <pc:sldMk cId="611775336" sldId="258"/>
            <ac:spMk id="18" creationId="{EEDC6197-A6FF-630E-513E-A07982E632E4}"/>
          </ac:spMkLst>
        </pc:spChg>
        <pc:spChg chg="add del mod">
          <ac:chgData name="Humza Sheikh" userId="a643b08e44752241" providerId="LiveId" clId="{8CD688A4-E35C-4AC4-8FDB-551109FA7A4A}" dt="2023-10-24T21:04:46.536" v="107" actId="478"/>
          <ac:spMkLst>
            <pc:docMk/>
            <pc:sldMk cId="611775336" sldId="258"/>
            <ac:spMk id="20" creationId="{D9982162-EE53-E081-8F05-DC788A0D568C}"/>
          </ac:spMkLst>
        </pc:spChg>
        <pc:spChg chg="add del mod">
          <ac:chgData name="Humza Sheikh" userId="a643b08e44752241" providerId="LiveId" clId="{8CD688A4-E35C-4AC4-8FDB-551109FA7A4A}" dt="2023-10-24T21:05:02.480" v="112" actId="478"/>
          <ac:spMkLst>
            <pc:docMk/>
            <pc:sldMk cId="611775336" sldId="258"/>
            <ac:spMk id="22" creationId="{53CF3B7D-8824-D356-B29E-79BFE51A19F5}"/>
          </ac:spMkLst>
        </pc:spChg>
        <pc:spChg chg="mod">
          <ac:chgData name="Humza Sheikh" userId="a643b08e44752241" providerId="LiveId" clId="{8CD688A4-E35C-4AC4-8FDB-551109FA7A4A}" dt="2023-10-30T18:33:06.345" v="945" actId="1076"/>
          <ac:spMkLst>
            <pc:docMk/>
            <pc:sldMk cId="611775336" sldId="258"/>
            <ac:spMk id="34" creationId="{01A4D341-9CED-415E-A417-C204833D5641}"/>
          </ac:spMkLst>
        </pc:spChg>
        <pc:spChg chg="del mod">
          <ac:chgData name="Humza Sheikh" userId="a643b08e44752241" providerId="LiveId" clId="{8CD688A4-E35C-4AC4-8FDB-551109FA7A4A}" dt="2023-10-24T21:04:43.096" v="105" actId="478"/>
          <ac:spMkLst>
            <pc:docMk/>
            <pc:sldMk cId="611775336" sldId="258"/>
            <ac:spMk id="42" creationId="{A68FF55C-6F05-48FC-9323-AB8D48077BE6}"/>
          </ac:spMkLst>
        </pc:spChg>
        <pc:spChg chg="mod">
          <ac:chgData name="Humza Sheikh" userId="a643b08e44752241" providerId="LiveId" clId="{8CD688A4-E35C-4AC4-8FDB-551109FA7A4A}" dt="2023-11-02T18:31:29.669" v="5353" actId="20577"/>
          <ac:spMkLst>
            <pc:docMk/>
            <pc:sldMk cId="611775336" sldId="258"/>
            <ac:spMk id="43" creationId="{80683256-31D4-4761-874B-66494293B9AF}"/>
          </ac:spMkLst>
        </pc:spChg>
        <pc:spChg chg="del">
          <ac:chgData name="Humza Sheikh" userId="a643b08e44752241" providerId="LiveId" clId="{8CD688A4-E35C-4AC4-8FDB-551109FA7A4A}" dt="2023-10-24T21:04:26.314" v="97" actId="478"/>
          <ac:spMkLst>
            <pc:docMk/>
            <pc:sldMk cId="611775336" sldId="258"/>
            <ac:spMk id="44" creationId="{12753D88-B840-4BCA-80FC-E51B691A8578}"/>
          </ac:spMkLst>
        </pc:spChg>
        <pc:spChg chg="del mod">
          <ac:chgData name="Humza Sheikh" userId="a643b08e44752241" providerId="LiveId" clId="{8CD688A4-E35C-4AC4-8FDB-551109FA7A4A}" dt="2023-10-24T21:04:18.699" v="94" actId="478"/>
          <ac:spMkLst>
            <pc:docMk/>
            <pc:sldMk cId="611775336" sldId="258"/>
            <ac:spMk id="45" creationId="{CC3342B2-173B-4413-BAB0-AF14408EA5FA}"/>
          </ac:spMkLst>
        </pc:spChg>
        <pc:spChg chg="del">
          <ac:chgData name="Humza Sheikh" userId="a643b08e44752241" providerId="LiveId" clId="{8CD688A4-E35C-4AC4-8FDB-551109FA7A4A}" dt="2023-10-24T21:04:35.786" v="102" actId="478"/>
          <ac:spMkLst>
            <pc:docMk/>
            <pc:sldMk cId="611775336" sldId="258"/>
            <ac:spMk id="50" creationId="{0868D1C0-8D01-4F5F-ADB2-2B0A4D1E744F}"/>
          </ac:spMkLst>
        </pc:spChg>
        <pc:spChg chg="del mod">
          <ac:chgData name="Humza Sheikh" userId="a643b08e44752241" providerId="LiveId" clId="{8CD688A4-E35C-4AC4-8FDB-551109FA7A4A}" dt="2023-10-24T21:03:18.492" v="75" actId="478"/>
          <ac:spMkLst>
            <pc:docMk/>
            <pc:sldMk cId="611775336" sldId="258"/>
            <ac:spMk id="63" creationId="{831B3626-E1D2-42AE-AB45-94BC5112D8FC}"/>
          </ac:spMkLst>
        </pc:spChg>
        <pc:spChg chg="del mod">
          <ac:chgData name="Humza Sheikh" userId="a643b08e44752241" providerId="LiveId" clId="{8CD688A4-E35C-4AC4-8FDB-551109FA7A4A}" dt="2023-10-24T21:03:20.385" v="76" actId="478"/>
          <ac:spMkLst>
            <pc:docMk/>
            <pc:sldMk cId="611775336" sldId="258"/>
            <ac:spMk id="64" creationId="{65AD76B6-01DC-462A-9FF0-16CC82FBDBE0}"/>
          </ac:spMkLst>
        </pc:spChg>
        <pc:spChg chg="del mod">
          <ac:chgData name="Humza Sheikh" userId="a643b08e44752241" providerId="LiveId" clId="{8CD688A4-E35C-4AC4-8FDB-551109FA7A4A}" dt="2023-10-24T21:05:00.098" v="111" actId="478"/>
          <ac:spMkLst>
            <pc:docMk/>
            <pc:sldMk cId="611775336" sldId="258"/>
            <ac:spMk id="65" creationId="{270A850F-E957-43F7-B7FA-3CD874079131}"/>
          </ac:spMkLst>
        </pc:spChg>
        <pc:spChg chg="del mod">
          <ac:chgData name="Humza Sheikh" userId="a643b08e44752241" providerId="LiveId" clId="{8CD688A4-E35C-4AC4-8FDB-551109FA7A4A}" dt="2023-10-24T21:04:12.258" v="91" actId="478"/>
          <ac:spMkLst>
            <pc:docMk/>
            <pc:sldMk cId="611775336" sldId="258"/>
            <ac:spMk id="66" creationId="{AFE31293-F021-441C-AC98-EE94A46A408D}"/>
          </ac:spMkLst>
        </pc:spChg>
        <pc:spChg chg="del mod">
          <ac:chgData name="Humza Sheikh" userId="a643b08e44752241" providerId="LiveId" clId="{8CD688A4-E35C-4AC4-8FDB-551109FA7A4A}" dt="2023-10-24T21:04:32.306" v="100" actId="478"/>
          <ac:spMkLst>
            <pc:docMk/>
            <pc:sldMk cId="611775336" sldId="258"/>
            <ac:spMk id="67" creationId="{3705D4B7-D21E-458D-B289-A189923D7B3E}"/>
          </ac:spMkLst>
        </pc:spChg>
        <pc:picChg chg="add mod">
          <ac:chgData name="Humza Sheikh" userId="a643b08e44752241" providerId="LiveId" clId="{8CD688A4-E35C-4AC4-8FDB-551109FA7A4A}" dt="2023-10-30T18:33:08.272" v="946" actId="1076"/>
          <ac:picMkLst>
            <pc:docMk/>
            <pc:sldMk cId="611775336" sldId="258"/>
            <ac:picMk id="2" creationId="{DEB4F2F6-2434-4D62-3ECA-44699209CFC3}"/>
          </ac:picMkLst>
        </pc:picChg>
        <pc:picChg chg="del">
          <ac:chgData name="Humza Sheikh" userId="a643b08e44752241" providerId="LiveId" clId="{8CD688A4-E35C-4AC4-8FDB-551109FA7A4A}" dt="2023-10-30T18:31:46.839" v="925" actId="478"/>
          <ac:picMkLst>
            <pc:docMk/>
            <pc:sldMk cId="611775336" sldId="258"/>
            <ac:picMk id="52" creationId="{2C10E818-8391-45ED-A8AC-28347E77C214}"/>
          </ac:picMkLst>
        </pc:picChg>
        <pc:extLst>
          <p:ext xmlns:p="http://schemas.openxmlformats.org/presentationml/2006/main" uri="{D6D511B9-2390-475A-947B-AFAB55BFBCF1}">
            <pc226:cmChg xmlns:pc226="http://schemas.microsoft.com/office/powerpoint/2022/06/main/command" chg="add">
              <pc226:chgData name="Humza Sheikh" userId="a643b08e44752241" providerId="LiveId" clId="{8CD688A4-E35C-4AC4-8FDB-551109FA7A4A}" dt="2023-10-30T17:42:27.223" v="311"/>
              <pc2:cmMkLst xmlns:pc2="http://schemas.microsoft.com/office/powerpoint/2019/9/main/command">
                <pc:docMk/>
                <pc:sldMk cId="611775336" sldId="258"/>
                <pc2:cmMk id="{73FE7E18-8C69-4AF4-B67C-AF94BCE9B413}"/>
              </pc2:cmMkLst>
            </pc226:cmChg>
          </p:ext>
        </pc:extLst>
      </pc:sldChg>
      <pc:sldChg chg="addSp delSp modSp mod">
        <pc:chgData name="Humza Sheikh" userId="a643b08e44752241" providerId="LiveId" clId="{8CD688A4-E35C-4AC4-8FDB-551109FA7A4A}" dt="2023-11-03T17:22:25.107" v="6304"/>
        <pc:sldMkLst>
          <pc:docMk/>
          <pc:sldMk cId="414789630" sldId="259"/>
        </pc:sldMkLst>
        <pc:spChg chg="mod">
          <ac:chgData name="Humza Sheikh" userId="a643b08e44752241" providerId="LiveId" clId="{8CD688A4-E35C-4AC4-8FDB-551109FA7A4A}" dt="2023-11-02T18:27:27.243" v="5205"/>
          <ac:spMkLst>
            <pc:docMk/>
            <pc:sldMk cId="414789630" sldId="259"/>
            <ac:spMk id="3" creationId="{FA66E024-91A9-4157-B518-669C60D495B5}"/>
          </ac:spMkLst>
        </pc:spChg>
        <pc:spChg chg="mod">
          <ac:chgData name="Humza Sheikh" userId="a643b08e44752241" providerId="LiveId" clId="{8CD688A4-E35C-4AC4-8FDB-551109FA7A4A}" dt="2023-11-03T17:22:25.107" v="6304"/>
          <ac:spMkLst>
            <pc:docMk/>
            <pc:sldMk cId="414789630" sldId="259"/>
            <ac:spMk id="4" creationId="{D5B8CC62-3752-4A6C-9525-AFDDDAFE21EF}"/>
          </ac:spMkLst>
        </pc:spChg>
        <pc:spChg chg="add del mod">
          <ac:chgData name="Humza Sheikh" userId="a643b08e44752241" providerId="LiveId" clId="{8CD688A4-E35C-4AC4-8FDB-551109FA7A4A}" dt="2023-10-30T18:26:01.885" v="863" actId="478"/>
          <ac:spMkLst>
            <pc:docMk/>
            <pc:sldMk cId="414789630" sldId="259"/>
            <ac:spMk id="6" creationId="{21E64648-58E3-CCF2-F010-B804F555C2DD}"/>
          </ac:spMkLst>
        </pc:spChg>
        <pc:spChg chg="add del mod">
          <ac:chgData name="Humza Sheikh" userId="a643b08e44752241" providerId="LiveId" clId="{8CD688A4-E35C-4AC4-8FDB-551109FA7A4A}" dt="2023-10-30T18:26:12.196" v="865" actId="478"/>
          <ac:spMkLst>
            <pc:docMk/>
            <pc:sldMk cId="414789630" sldId="259"/>
            <ac:spMk id="8" creationId="{FE374540-2080-F8DC-4EFE-7B65F7BABA95}"/>
          </ac:spMkLst>
        </pc:spChg>
        <pc:spChg chg="add del mod">
          <ac:chgData name="Humza Sheikh" userId="a643b08e44752241" providerId="LiveId" clId="{8CD688A4-E35C-4AC4-8FDB-551109FA7A4A}" dt="2023-10-30T18:26:26.536" v="868" actId="478"/>
          <ac:spMkLst>
            <pc:docMk/>
            <pc:sldMk cId="414789630" sldId="259"/>
            <ac:spMk id="10" creationId="{E29BAC32-78AC-AEF6-96E2-CEF5E60C11FE}"/>
          </ac:spMkLst>
        </pc:spChg>
        <pc:spChg chg="add del mod">
          <ac:chgData name="Humza Sheikh" userId="a643b08e44752241" providerId="LiveId" clId="{8CD688A4-E35C-4AC4-8FDB-551109FA7A4A}" dt="2023-10-30T18:26:33.748" v="870" actId="478"/>
          <ac:spMkLst>
            <pc:docMk/>
            <pc:sldMk cId="414789630" sldId="259"/>
            <ac:spMk id="12" creationId="{F89E11D3-0765-B38B-01C5-9D25198A7F7D}"/>
          </ac:spMkLst>
        </pc:spChg>
        <pc:spChg chg="add del mod">
          <ac:chgData name="Humza Sheikh" userId="a643b08e44752241" providerId="LiveId" clId="{8CD688A4-E35C-4AC4-8FDB-551109FA7A4A}" dt="2023-10-30T18:26:44.870" v="872" actId="478"/>
          <ac:spMkLst>
            <pc:docMk/>
            <pc:sldMk cId="414789630" sldId="259"/>
            <ac:spMk id="14" creationId="{9FA9339A-2804-F572-BA00-E16404AEC101}"/>
          </ac:spMkLst>
        </pc:spChg>
        <pc:spChg chg="add del mod">
          <ac:chgData name="Humza Sheikh" userId="a643b08e44752241" providerId="LiveId" clId="{8CD688A4-E35C-4AC4-8FDB-551109FA7A4A}" dt="2023-10-30T18:26:51.242" v="874" actId="478"/>
          <ac:spMkLst>
            <pc:docMk/>
            <pc:sldMk cId="414789630" sldId="259"/>
            <ac:spMk id="16" creationId="{E591215E-1F37-391D-EF48-F7C06C8DC575}"/>
          </ac:spMkLst>
        </pc:spChg>
        <pc:spChg chg="add del mod">
          <ac:chgData name="Humza Sheikh" userId="a643b08e44752241" providerId="LiveId" clId="{8CD688A4-E35C-4AC4-8FDB-551109FA7A4A}" dt="2023-10-30T18:27:01.453" v="876" actId="478"/>
          <ac:spMkLst>
            <pc:docMk/>
            <pc:sldMk cId="414789630" sldId="259"/>
            <ac:spMk id="18" creationId="{634A1C2F-C684-E0E7-D8D0-86793E4328FD}"/>
          </ac:spMkLst>
        </pc:spChg>
        <pc:spChg chg="del">
          <ac:chgData name="Humza Sheikh" userId="a643b08e44752241" providerId="LiveId" clId="{8CD688A4-E35C-4AC4-8FDB-551109FA7A4A}" dt="2023-10-30T18:26:15.848" v="866" actId="478"/>
          <ac:spMkLst>
            <pc:docMk/>
            <pc:sldMk cId="414789630" sldId="259"/>
            <ac:spMk id="22" creationId="{D8965C87-7536-4E22-B0DD-FE276F346FF8}"/>
          </ac:spMkLst>
        </pc:spChg>
        <pc:spChg chg="del">
          <ac:chgData name="Humza Sheikh" userId="a643b08e44752241" providerId="LiveId" clId="{8CD688A4-E35C-4AC4-8FDB-551109FA7A4A}" dt="2023-10-30T18:25:57.755" v="862" actId="478"/>
          <ac:spMkLst>
            <pc:docMk/>
            <pc:sldMk cId="414789630" sldId="259"/>
            <ac:spMk id="26" creationId="{549F87D0-5602-4BFC-ABEB-7C809A5CF62D}"/>
          </ac:spMkLst>
        </pc:spChg>
        <pc:spChg chg="del">
          <ac:chgData name="Humza Sheikh" userId="a643b08e44752241" providerId="LiveId" clId="{8CD688A4-E35C-4AC4-8FDB-551109FA7A4A}" dt="2023-10-30T18:26:49.352" v="873" actId="478"/>
          <ac:spMkLst>
            <pc:docMk/>
            <pc:sldMk cId="414789630" sldId="259"/>
            <ac:spMk id="27" creationId="{B27C4FF5-17CE-4A2F-A697-CF05BAABED57}"/>
          </ac:spMkLst>
        </pc:spChg>
        <pc:spChg chg="del">
          <ac:chgData name="Humza Sheikh" userId="a643b08e44752241" providerId="LiveId" clId="{8CD688A4-E35C-4AC4-8FDB-551109FA7A4A}" dt="2023-10-30T18:26:06.173" v="864" actId="478"/>
          <ac:spMkLst>
            <pc:docMk/>
            <pc:sldMk cId="414789630" sldId="259"/>
            <ac:spMk id="28" creationId="{864E06E4-A832-49D6-9243-19E0E901EF2C}"/>
          </ac:spMkLst>
        </pc:spChg>
        <pc:spChg chg="mod">
          <ac:chgData name="Humza Sheikh" userId="a643b08e44752241" providerId="LiveId" clId="{8CD688A4-E35C-4AC4-8FDB-551109FA7A4A}" dt="2023-10-30T16:22:47.349" v="137" actId="14100"/>
          <ac:spMkLst>
            <pc:docMk/>
            <pc:sldMk cId="414789630" sldId="259"/>
            <ac:spMk id="33" creationId="{4F4C28E4-6D60-402B-8F22-B1AED571D98D}"/>
          </ac:spMkLst>
        </pc:spChg>
        <pc:spChg chg="del">
          <ac:chgData name="Humza Sheikh" userId="a643b08e44752241" providerId="LiveId" clId="{8CD688A4-E35C-4AC4-8FDB-551109FA7A4A}" dt="2023-10-30T18:26:31.240" v="869" actId="478"/>
          <ac:spMkLst>
            <pc:docMk/>
            <pc:sldMk cId="414789630" sldId="259"/>
            <ac:spMk id="37" creationId="{2D14101B-F5B0-4412-B50A-87D48857B9C9}"/>
          </ac:spMkLst>
        </pc:spChg>
        <pc:spChg chg="mod">
          <ac:chgData name="Humza Sheikh" userId="a643b08e44752241" providerId="LiveId" clId="{8CD688A4-E35C-4AC4-8FDB-551109FA7A4A}" dt="2023-11-02T18:35:34.486" v="5441" actId="5793"/>
          <ac:spMkLst>
            <pc:docMk/>
            <pc:sldMk cId="414789630" sldId="259"/>
            <ac:spMk id="38" creationId="{B8BADB58-1EE2-40F4-ADDD-CD3D8BB150CA}"/>
          </ac:spMkLst>
        </pc:spChg>
        <pc:spChg chg="del">
          <ac:chgData name="Humza Sheikh" userId="a643b08e44752241" providerId="LiveId" clId="{8CD688A4-E35C-4AC4-8FDB-551109FA7A4A}" dt="2023-10-30T18:26:55.458" v="875" actId="478"/>
          <ac:spMkLst>
            <pc:docMk/>
            <pc:sldMk cId="414789630" sldId="259"/>
            <ac:spMk id="39" creationId="{FEC8BFBF-FB6C-40C7-9FB3-ACB390C4C6A9}"/>
          </ac:spMkLst>
        </pc:spChg>
        <pc:spChg chg="del">
          <ac:chgData name="Humza Sheikh" userId="a643b08e44752241" providerId="LiveId" clId="{8CD688A4-E35C-4AC4-8FDB-551109FA7A4A}" dt="2023-10-30T18:26:42.823" v="871" actId="478"/>
          <ac:spMkLst>
            <pc:docMk/>
            <pc:sldMk cId="414789630" sldId="259"/>
            <ac:spMk id="40" creationId="{693ECB3E-F948-4E10-8437-85C02E7E0978}"/>
          </ac:spMkLst>
        </pc:spChg>
      </pc:sldChg>
      <pc:sldChg chg="addSp delSp modSp mod">
        <pc:chgData name="Humza Sheikh" userId="a643b08e44752241" providerId="LiveId" clId="{8CD688A4-E35C-4AC4-8FDB-551109FA7A4A}" dt="2023-11-03T17:22:33.549" v="6315"/>
        <pc:sldMkLst>
          <pc:docMk/>
          <pc:sldMk cId="2378828155" sldId="260"/>
        </pc:sldMkLst>
        <pc:spChg chg="mod">
          <ac:chgData name="Humza Sheikh" userId="a643b08e44752241" providerId="LiveId" clId="{8CD688A4-E35C-4AC4-8FDB-551109FA7A4A}" dt="2023-11-02T18:27:34.537" v="5215"/>
          <ac:spMkLst>
            <pc:docMk/>
            <pc:sldMk cId="2378828155" sldId="260"/>
            <ac:spMk id="2" creationId="{221E6D9A-B739-49DF-93EF-2B5504DA2324}"/>
          </ac:spMkLst>
        </pc:spChg>
        <pc:spChg chg="mod">
          <ac:chgData name="Humza Sheikh" userId="a643b08e44752241" providerId="LiveId" clId="{8CD688A4-E35C-4AC4-8FDB-551109FA7A4A}" dt="2023-11-03T17:22:33.549" v="6315"/>
          <ac:spMkLst>
            <pc:docMk/>
            <pc:sldMk cId="2378828155" sldId="260"/>
            <ac:spMk id="3" creationId="{45399F43-FDE4-4DE9-BE60-4A31652CD3A2}"/>
          </ac:spMkLst>
        </pc:spChg>
        <pc:spChg chg="add del mod">
          <ac:chgData name="Humza Sheikh" userId="a643b08e44752241" providerId="LiveId" clId="{8CD688A4-E35C-4AC4-8FDB-551109FA7A4A}" dt="2023-10-30T18:40:31.939" v="1180" actId="478"/>
          <ac:spMkLst>
            <pc:docMk/>
            <pc:sldMk cId="2378828155" sldId="260"/>
            <ac:spMk id="6" creationId="{BDAA2634-4F7A-16A1-CEC0-57FF63A22336}"/>
          </ac:spMkLst>
        </pc:spChg>
        <pc:spChg chg="add del mod">
          <ac:chgData name="Humza Sheikh" userId="a643b08e44752241" providerId="LiveId" clId="{8CD688A4-E35C-4AC4-8FDB-551109FA7A4A}" dt="2023-10-30T18:40:21.810" v="1179" actId="478"/>
          <ac:spMkLst>
            <pc:docMk/>
            <pc:sldMk cId="2378828155" sldId="260"/>
            <ac:spMk id="8" creationId="{80A9833D-DCD1-7726-5082-094BA4D72369}"/>
          </ac:spMkLst>
        </pc:spChg>
        <pc:spChg chg="add del mod">
          <ac:chgData name="Humza Sheikh" userId="a643b08e44752241" providerId="LiveId" clId="{8CD688A4-E35C-4AC4-8FDB-551109FA7A4A}" dt="2023-10-30T18:40:31.939" v="1180" actId="478"/>
          <ac:spMkLst>
            <pc:docMk/>
            <pc:sldMk cId="2378828155" sldId="260"/>
            <ac:spMk id="10" creationId="{E7D492F6-2175-59DC-78D3-539DBBCAD60D}"/>
          </ac:spMkLst>
        </pc:spChg>
        <pc:spChg chg="add del mod">
          <ac:chgData name="Humza Sheikh" userId="a643b08e44752241" providerId="LiveId" clId="{8CD688A4-E35C-4AC4-8FDB-551109FA7A4A}" dt="2023-10-30T18:40:21.810" v="1179" actId="478"/>
          <ac:spMkLst>
            <pc:docMk/>
            <pc:sldMk cId="2378828155" sldId="260"/>
            <ac:spMk id="12" creationId="{BF3B973A-ED22-D133-4678-073B4D0293DA}"/>
          </ac:spMkLst>
        </pc:spChg>
        <pc:spChg chg="add del mod">
          <ac:chgData name="Humza Sheikh" userId="a643b08e44752241" providerId="LiveId" clId="{8CD688A4-E35C-4AC4-8FDB-551109FA7A4A}" dt="2023-10-30T18:40:43.872" v="1182" actId="478"/>
          <ac:spMkLst>
            <pc:docMk/>
            <pc:sldMk cId="2378828155" sldId="260"/>
            <ac:spMk id="14" creationId="{693BF0E1-1189-4B46-EB9B-F92431A9E59F}"/>
          </ac:spMkLst>
        </pc:spChg>
        <pc:spChg chg="add del mod">
          <ac:chgData name="Humza Sheikh" userId="a643b08e44752241" providerId="LiveId" clId="{8CD688A4-E35C-4AC4-8FDB-551109FA7A4A}" dt="2023-10-30T18:41:24.619" v="1191" actId="478"/>
          <ac:spMkLst>
            <pc:docMk/>
            <pc:sldMk cId="2378828155" sldId="260"/>
            <ac:spMk id="16" creationId="{50E3CFA7-1FF7-FCBD-58E2-B0B21B7AD0E8}"/>
          </ac:spMkLst>
        </pc:spChg>
        <pc:spChg chg="del">
          <ac:chgData name="Humza Sheikh" userId="a643b08e44752241" providerId="LiveId" clId="{8CD688A4-E35C-4AC4-8FDB-551109FA7A4A}" dt="2023-10-30T18:41:17.415" v="1189" actId="478"/>
          <ac:spMkLst>
            <pc:docMk/>
            <pc:sldMk cId="2378828155" sldId="260"/>
            <ac:spMk id="17" creationId="{7D1AD01D-1F03-4995-A821-FA842C4F9E7C}"/>
          </ac:spMkLst>
        </pc:spChg>
        <pc:spChg chg="del mod">
          <ac:chgData name="Humza Sheikh" userId="a643b08e44752241" providerId="LiveId" clId="{8CD688A4-E35C-4AC4-8FDB-551109FA7A4A}" dt="2023-10-30T18:41:11.006" v="1187" actId="478"/>
          <ac:spMkLst>
            <pc:docMk/>
            <pc:sldMk cId="2378828155" sldId="260"/>
            <ac:spMk id="19" creationId="{A301F0BB-3AE1-4877-8F78-D7F5AE48F810}"/>
          </ac:spMkLst>
        </pc:spChg>
        <pc:spChg chg="del">
          <ac:chgData name="Humza Sheikh" userId="a643b08e44752241" providerId="LiveId" clId="{8CD688A4-E35C-4AC4-8FDB-551109FA7A4A}" dt="2023-10-30T18:40:48.010" v="1183" actId="478"/>
          <ac:spMkLst>
            <pc:docMk/>
            <pc:sldMk cId="2378828155" sldId="260"/>
            <ac:spMk id="20" creationId="{5F481192-C246-4A6A-8D3F-9EBF56786C13}"/>
          </ac:spMkLst>
        </pc:spChg>
        <pc:spChg chg="del">
          <ac:chgData name="Humza Sheikh" userId="a643b08e44752241" providerId="LiveId" clId="{8CD688A4-E35C-4AC4-8FDB-551109FA7A4A}" dt="2023-10-30T18:41:40.278" v="1192" actId="478"/>
          <ac:spMkLst>
            <pc:docMk/>
            <pc:sldMk cId="2378828155" sldId="260"/>
            <ac:spMk id="21" creationId="{805BF1CD-2EC6-44F4-8AD8-25D9BD488B7A}"/>
          </ac:spMkLst>
        </pc:spChg>
        <pc:spChg chg="del">
          <ac:chgData name="Humza Sheikh" userId="a643b08e44752241" providerId="LiveId" clId="{8CD688A4-E35C-4AC4-8FDB-551109FA7A4A}" dt="2023-10-30T18:41:47.416" v="1194" actId="478"/>
          <ac:spMkLst>
            <pc:docMk/>
            <pc:sldMk cId="2378828155" sldId="260"/>
            <ac:spMk id="22" creationId="{842BC471-A2E1-4473-9B5A-6D7A21B6A881}"/>
          </ac:spMkLst>
        </pc:spChg>
        <pc:spChg chg="del">
          <ac:chgData name="Humza Sheikh" userId="a643b08e44752241" providerId="LiveId" clId="{8CD688A4-E35C-4AC4-8FDB-551109FA7A4A}" dt="2023-10-30T18:40:15.974" v="1178" actId="478"/>
          <ac:spMkLst>
            <pc:docMk/>
            <pc:sldMk cId="2378828155" sldId="260"/>
            <ac:spMk id="23" creationId="{5DF31FE0-F56B-494E-A42E-D2A3B4A5BE01}"/>
          </ac:spMkLst>
        </pc:spChg>
        <pc:spChg chg="del">
          <ac:chgData name="Humza Sheikh" userId="a643b08e44752241" providerId="LiveId" clId="{8CD688A4-E35C-4AC4-8FDB-551109FA7A4A}" dt="2023-10-30T18:40:15.974" v="1178" actId="478"/>
          <ac:spMkLst>
            <pc:docMk/>
            <pc:sldMk cId="2378828155" sldId="260"/>
            <ac:spMk id="24" creationId="{F59958C6-2B49-4E50-8050-97C6B6679AC1}"/>
          </ac:spMkLst>
        </pc:spChg>
        <pc:spChg chg="del mod">
          <ac:chgData name="Humza Sheikh" userId="a643b08e44752241" providerId="LiveId" clId="{8CD688A4-E35C-4AC4-8FDB-551109FA7A4A}" dt="2023-10-30T18:40:21.810" v="1179" actId="478"/>
          <ac:spMkLst>
            <pc:docMk/>
            <pc:sldMk cId="2378828155" sldId="260"/>
            <ac:spMk id="25" creationId="{BAE2F608-914C-4C3C-93D9-10B4F89F1DF8}"/>
          </ac:spMkLst>
        </pc:spChg>
        <pc:spChg chg="add del mod">
          <ac:chgData name="Humza Sheikh" userId="a643b08e44752241" providerId="LiveId" clId="{8CD688A4-E35C-4AC4-8FDB-551109FA7A4A}" dt="2023-10-30T18:40:39.146" v="1181" actId="478"/>
          <ac:spMkLst>
            <pc:docMk/>
            <pc:sldMk cId="2378828155" sldId="260"/>
            <ac:spMk id="26" creationId="{4C18EBB9-51F7-0E00-0B54-F762A00E6CC7}"/>
          </ac:spMkLst>
        </pc:spChg>
        <pc:spChg chg="add del mod">
          <ac:chgData name="Humza Sheikh" userId="a643b08e44752241" providerId="LiveId" clId="{8CD688A4-E35C-4AC4-8FDB-551109FA7A4A}" dt="2023-10-30T18:40:52.408" v="1184" actId="478"/>
          <ac:spMkLst>
            <pc:docMk/>
            <pc:sldMk cId="2378828155" sldId="260"/>
            <ac:spMk id="28" creationId="{8A6AD7C8-DD71-EB32-8D38-ECEB9934085B}"/>
          </ac:spMkLst>
        </pc:spChg>
        <pc:spChg chg="add del mod">
          <ac:chgData name="Humza Sheikh" userId="a643b08e44752241" providerId="LiveId" clId="{8CD688A4-E35C-4AC4-8FDB-551109FA7A4A}" dt="2023-10-30T18:41:13.677" v="1188" actId="478"/>
          <ac:spMkLst>
            <pc:docMk/>
            <pc:sldMk cId="2378828155" sldId="260"/>
            <ac:spMk id="30" creationId="{90F2A36C-D17B-2165-DF8C-F0BABF045B66}"/>
          </ac:spMkLst>
        </pc:spChg>
        <pc:spChg chg="add del mod">
          <ac:chgData name="Humza Sheikh" userId="a643b08e44752241" providerId="LiveId" clId="{8CD688A4-E35C-4AC4-8FDB-551109FA7A4A}" dt="2023-10-30T18:41:20.126" v="1190" actId="478"/>
          <ac:spMkLst>
            <pc:docMk/>
            <pc:sldMk cId="2378828155" sldId="260"/>
            <ac:spMk id="32" creationId="{ABC6D45A-C3C0-75EF-D467-165381697A3D}"/>
          </ac:spMkLst>
        </pc:spChg>
        <pc:spChg chg="add del mod">
          <ac:chgData name="Humza Sheikh" userId="a643b08e44752241" providerId="LiveId" clId="{8CD688A4-E35C-4AC4-8FDB-551109FA7A4A}" dt="2023-10-30T18:41:43.732" v="1193" actId="478"/>
          <ac:spMkLst>
            <pc:docMk/>
            <pc:sldMk cId="2378828155" sldId="260"/>
            <ac:spMk id="34" creationId="{52D47B97-E1C5-916F-6FB4-079D4FBEB8E3}"/>
          </ac:spMkLst>
        </pc:spChg>
        <pc:spChg chg="add del mod">
          <ac:chgData name="Humza Sheikh" userId="a643b08e44752241" providerId="LiveId" clId="{8CD688A4-E35C-4AC4-8FDB-551109FA7A4A}" dt="2023-10-30T18:41:50.906" v="1195" actId="478"/>
          <ac:spMkLst>
            <pc:docMk/>
            <pc:sldMk cId="2378828155" sldId="260"/>
            <ac:spMk id="36" creationId="{C278E50C-C4DC-4AE4-C5E1-82D8F26D17A4}"/>
          </ac:spMkLst>
        </pc:spChg>
        <pc:spChg chg="add del mod">
          <ac:chgData name="Humza Sheikh" userId="a643b08e44752241" providerId="LiveId" clId="{8CD688A4-E35C-4AC4-8FDB-551109FA7A4A}" dt="2023-10-30T18:46:11.027" v="1224"/>
          <ac:spMkLst>
            <pc:docMk/>
            <pc:sldMk cId="2378828155" sldId="260"/>
            <ac:spMk id="37" creationId="{E6F0566A-8DBA-0633-CBF3-17E4253CD155}"/>
          </ac:spMkLst>
        </pc:spChg>
        <pc:spChg chg="add mod">
          <ac:chgData name="Humza Sheikh" userId="a643b08e44752241" providerId="LiveId" clId="{8CD688A4-E35C-4AC4-8FDB-551109FA7A4A}" dt="2023-11-02T18:34:22.365" v="5400" actId="20577"/>
          <ac:spMkLst>
            <pc:docMk/>
            <pc:sldMk cId="2378828155" sldId="260"/>
            <ac:spMk id="38" creationId="{7540C4AE-FEF8-7BE8-5DAE-B3B1AD087B8C}"/>
          </ac:spMkLst>
        </pc:spChg>
        <pc:spChg chg="mod">
          <ac:chgData name="Humza Sheikh" userId="a643b08e44752241" providerId="LiveId" clId="{8CD688A4-E35C-4AC4-8FDB-551109FA7A4A}" dt="2023-11-02T17:46:47.832" v="5102" actId="1076"/>
          <ac:spMkLst>
            <pc:docMk/>
            <pc:sldMk cId="2378828155" sldId="260"/>
            <ac:spMk id="111" creationId="{CC9F3600-2711-4A49-8018-C4671B56159C}"/>
          </ac:spMkLst>
        </pc:spChg>
        <pc:picChg chg="del">
          <ac:chgData name="Humza Sheikh" userId="a643b08e44752241" providerId="LiveId" clId="{8CD688A4-E35C-4AC4-8FDB-551109FA7A4A}" dt="2023-10-30T18:40:31.939" v="1180" actId="478"/>
          <ac:picMkLst>
            <pc:docMk/>
            <pc:sldMk cId="2378828155" sldId="260"/>
            <ac:picMk id="74" creationId="{96133EF6-E5B3-48D4-B125-3DB8418D5651}"/>
          </ac:picMkLst>
        </pc:picChg>
        <pc:picChg chg="del">
          <ac:chgData name="Humza Sheikh" userId="a643b08e44752241" providerId="LiveId" clId="{8CD688A4-E35C-4AC4-8FDB-551109FA7A4A}" dt="2023-10-30T18:40:15.974" v="1178" actId="478"/>
          <ac:picMkLst>
            <pc:docMk/>
            <pc:sldMk cId="2378828155" sldId="260"/>
            <ac:picMk id="75" creationId="{5B57A567-220C-4397-939E-6693826CCA7A}"/>
          </ac:picMkLst>
        </pc:picChg>
        <pc:picChg chg="del">
          <ac:chgData name="Humza Sheikh" userId="a643b08e44752241" providerId="LiveId" clId="{8CD688A4-E35C-4AC4-8FDB-551109FA7A4A}" dt="2023-10-30T18:40:15.974" v="1178" actId="478"/>
          <ac:picMkLst>
            <pc:docMk/>
            <pc:sldMk cId="2378828155" sldId="260"/>
            <ac:picMk id="76" creationId="{0FA7962C-3AAE-40F0-8FDE-2ADF2BAC0318}"/>
          </ac:picMkLst>
        </pc:picChg>
        <pc:picChg chg="del">
          <ac:chgData name="Humza Sheikh" userId="a643b08e44752241" providerId="LiveId" clId="{8CD688A4-E35C-4AC4-8FDB-551109FA7A4A}" dt="2023-10-30T18:40:31.939" v="1180" actId="478"/>
          <ac:picMkLst>
            <pc:docMk/>
            <pc:sldMk cId="2378828155" sldId="260"/>
            <ac:picMk id="77" creationId="{D1E6E4D0-906D-4B29-A5A3-EDBA9E13B7A7}"/>
          </ac:picMkLst>
        </pc:picChg>
      </pc:sldChg>
      <pc:sldChg chg="del ord">
        <pc:chgData name="Humza Sheikh" userId="a643b08e44752241" providerId="LiveId" clId="{8CD688A4-E35C-4AC4-8FDB-551109FA7A4A}" dt="2023-10-30T16:27:30.151" v="310" actId="2696"/>
        <pc:sldMkLst>
          <pc:docMk/>
          <pc:sldMk cId="2093948892" sldId="262"/>
        </pc:sldMkLst>
      </pc:sldChg>
      <pc:sldChg chg="addSp delSp modSp mod ord">
        <pc:chgData name="Humza Sheikh" userId="a643b08e44752241" providerId="LiveId" clId="{8CD688A4-E35C-4AC4-8FDB-551109FA7A4A}" dt="2023-11-03T17:24:24.367" v="6386"/>
        <pc:sldMkLst>
          <pc:docMk/>
          <pc:sldMk cId="3678690325" sldId="263"/>
        </pc:sldMkLst>
        <pc:spChg chg="add del mod">
          <ac:chgData name="Humza Sheikh" userId="a643b08e44752241" providerId="LiveId" clId="{8CD688A4-E35C-4AC4-8FDB-551109FA7A4A}" dt="2023-11-02T17:28:16.304" v="4934" actId="478"/>
          <ac:spMkLst>
            <pc:docMk/>
            <pc:sldMk cId="3678690325" sldId="263"/>
            <ac:spMk id="3" creationId="{A54D6C20-3B96-F4E9-C53A-0B6F152805FA}"/>
          </ac:spMkLst>
        </pc:spChg>
        <pc:spChg chg="mod">
          <ac:chgData name="Humza Sheikh" userId="a643b08e44752241" providerId="LiveId" clId="{8CD688A4-E35C-4AC4-8FDB-551109FA7A4A}" dt="2023-11-02T18:28:20.108" v="5232"/>
          <ac:spMkLst>
            <pc:docMk/>
            <pc:sldMk cId="3678690325" sldId="263"/>
            <ac:spMk id="4" creationId="{5F545101-439C-477B-AE6C-F073A8313C33}"/>
          </ac:spMkLst>
        </pc:spChg>
        <pc:spChg chg="mod">
          <ac:chgData name="Humza Sheikh" userId="a643b08e44752241" providerId="LiveId" clId="{8CD688A4-E35C-4AC4-8FDB-551109FA7A4A}" dt="2023-11-03T17:24:24.367" v="6386"/>
          <ac:spMkLst>
            <pc:docMk/>
            <pc:sldMk cId="3678690325" sldId="263"/>
            <ac:spMk id="5" creationId="{01F11018-5D1E-4F5A-A676-EDD8442B3CB4}"/>
          </ac:spMkLst>
        </pc:spChg>
        <pc:spChg chg="add del mod">
          <ac:chgData name="Humza Sheikh" userId="a643b08e44752241" providerId="LiveId" clId="{8CD688A4-E35C-4AC4-8FDB-551109FA7A4A}" dt="2023-11-02T17:28:15.891" v="4933" actId="478"/>
          <ac:spMkLst>
            <pc:docMk/>
            <pc:sldMk cId="3678690325" sldId="263"/>
            <ac:spMk id="8" creationId="{1E4F0667-7A88-B32F-70E0-424511F6A4E4}"/>
          </ac:spMkLst>
        </pc:spChg>
        <pc:spChg chg="add del mod">
          <ac:chgData name="Humza Sheikh" userId="a643b08e44752241" providerId="LiveId" clId="{8CD688A4-E35C-4AC4-8FDB-551109FA7A4A}" dt="2023-11-02T17:28:27.013" v="4938" actId="478"/>
          <ac:spMkLst>
            <pc:docMk/>
            <pc:sldMk cId="3678690325" sldId="263"/>
            <ac:spMk id="10" creationId="{24B9BCB4-5A76-40E4-04EE-DB4BEB689372}"/>
          </ac:spMkLst>
        </pc:spChg>
        <pc:spChg chg="add del mod">
          <ac:chgData name="Humza Sheikh" userId="a643b08e44752241" providerId="LiveId" clId="{8CD688A4-E35C-4AC4-8FDB-551109FA7A4A}" dt="2023-11-02T17:28:36.101" v="4940" actId="478"/>
          <ac:spMkLst>
            <pc:docMk/>
            <pc:sldMk cId="3678690325" sldId="263"/>
            <ac:spMk id="12" creationId="{368AD54A-F3B7-4274-F80D-99BFB4D4FF80}"/>
          </ac:spMkLst>
        </pc:spChg>
        <pc:spChg chg="add del mod">
          <ac:chgData name="Humza Sheikh" userId="a643b08e44752241" providerId="LiveId" clId="{8CD688A4-E35C-4AC4-8FDB-551109FA7A4A}" dt="2023-11-02T17:28:40.855" v="4941" actId="478"/>
          <ac:spMkLst>
            <pc:docMk/>
            <pc:sldMk cId="3678690325" sldId="263"/>
            <ac:spMk id="13" creationId="{D1E74F73-E009-4956-9E74-742C1038F57A}"/>
          </ac:spMkLst>
        </pc:spChg>
        <pc:spChg chg="del mod">
          <ac:chgData name="Humza Sheikh" userId="a643b08e44752241" providerId="LiveId" clId="{8CD688A4-E35C-4AC4-8FDB-551109FA7A4A}" dt="2023-11-02T17:28:23.008" v="4937" actId="478"/>
          <ac:spMkLst>
            <pc:docMk/>
            <pc:sldMk cId="3678690325" sldId="263"/>
            <ac:spMk id="15" creationId="{28BBCDDB-C7C0-4CA5-AA45-222EBE63B6C3}"/>
          </ac:spMkLst>
        </pc:spChg>
        <pc:spChg chg="add del mod">
          <ac:chgData name="Humza Sheikh" userId="a643b08e44752241" providerId="LiveId" clId="{8CD688A4-E35C-4AC4-8FDB-551109FA7A4A}" dt="2023-11-02T17:28:53.885" v="4945" actId="478"/>
          <ac:spMkLst>
            <pc:docMk/>
            <pc:sldMk cId="3678690325" sldId="263"/>
            <ac:spMk id="16" creationId="{8CA32F86-7DE3-B055-930A-E13F3FA84CFD}"/>
          </ac:spMkLst>
        </pc:spChg>
        <pc:spChg chg="del">
          <ac:chgData name="Humza Sheikh" userId="a643b08e44752241" providerId="LiveId" clId="{8CD688A4-E35C-4AC4-8FDB-551109FA7A4A}" dt="2023-11-02T17:28:30.198" v="4939" actId="478"/>
          <ac:spMkLst>
            <pc:docMk/>
            <pc:sldMk cId="3678690325" sldId="263"/>
            <ac:spMk id="17" creationId="{6D1B74B2-695A-4FED-8B66-D854AA9FF005}"/>
          </ac:spMkLst>
        </pc:spChg>
        <pc:spChg chg="add del mod">
          <ac:chgData name="Humza Sheikh" userId="a643b08e44752241" providerId="LiveId" clId="{8CD688A4-E35C-4AC4-8FDB-551109FA7A4A}" dt="2023-11-02T17:28:48.399" v="4943" actId="478"/>
          <ac:spMkLst>
            <pc:docMk/>
            <pc:sldMk cId="3678690325" sldId="263"/>
            <ac:spMk id="20" creationId="{55618CA7-9055-F40F-C626-7DE99981850F}"/>
          </ac:spMkLst>
        </pc:spChg>
        <pc:spChg chg="add del mod">
          <ac:chgData name="Humza Sheikh" userId="a643b08e44752241" providerId="LiveId" clId="{8CD688A4-E35C-4AC4-8FDB-551109FA7A4A}" dt="2023-11-02T17:31:10.565" v="4995" actId="478"/>
          <ac:spMkLst>
            <pc:docMk/>
            <pc:sldMk cId="3678690325" sldId="263"/>
            <ac:spMk id="22" creationId="{34CDD9EB-5A92-0032-74D7-1E6DDB3BD2D2}"/>
          </ac:spMkLst>
        </pc:spChg>
        <pc:spChg chg="add del mod">
          <ac:chgData name="Humza Sheikh" userId="a643b08e44752241" providerId="LiveId" clId="{8CD688A4-E35C-4AC4-8FDB-551109FA7A4A}" dt="2023-11-02T17:47:09.188" v="5104" actId="14100"/>
          <ac:spMkLst>
            <pc:docMk/>
            <pc:sldMk cId="3678690325" sldId="263"/>
            <ac:spMk id="23" creationId="{8A0965D6-0D20-40A0-8897-EDF8A7A464C5}"/>
          </ac:spMkLst>
        </pc:spChg>
        <pc:spChg chg="add del mod">
          <ac:chgData name="Humza Sheikh" userId="a643b08e44752241" providerId="LiveId" clId="{8CD688A4-E35C-4AC4-8FDB-551109FA7A4A}" dt="2023-11-02T17:43:54.928" v="5061" actId="478"/>
          <ac:spMkLst>
            <pc:docMk/>
            <pc:sldMk cId="3678690325" sldId="263"/>
            <ac:spMk id="25" creationId="{26DB9D51-3F1E-DDED-8683-BC5345313F86}"/>
          </ac:spMkLst>
        </pc:spChg>
        <pc:spChg chg="add mod">
          <ac:chgData name="Humza Sheikh" userId="a643b08e44752241" providerId="LiveId" clId="{8CD688A4-E35C-4AC4-8FDB-551109FA7A4A}" dt="2023-11-02T18:20:24.039" v="5158"/>
          <ac:spMkLst>
            <pc:docMk/>
            <pc:sldMk cId="3678690325" sldId="263"/>
            <ac:spMk id="26" creationId="{294B82E0-6533-5036-F5F6-0E65A374CC2F}"/>
          </ac:spMkLst>
        </pc:spChg>
        <pc:spChg chg="mod">
          <ac:chgData name="Humza Sheikh" userId="a643b08e44752241" providerId="LiveId" clId="{8CD688A4-E35C-4AC4-8FDB-551109FA7A4A}" dt="2023-11-02T17:42:52.937" v="5053" actId="14100"/>
          <ac:spMkLst>
            <pc:docMk/>
            <pc:sldMk cId="3678690325" sldId="263"/>
            <ac:spMk id="30" creationId="{BAD5E990-59DB-44C5-B716-B0352D75353A}"/>
          </ac:spMkLst>
        </pc:spChg>
        <pc:spChg chg="mod">
          <ac:chgData name="Humza Sheikh" userId="a643b08e44752241" providerId="LiveId" clId="{8CD688A4-E35C-4AC4-8FDB-551109FA7A4A}" dt="2023-11-02T17:44:17.611" v="5066" actId="27636"/>
          <ac:spMkLst>
            <pc:docMk/>
            <pc:sldMk cId="3678690325" sldId="263"/>
            <ac:spMk id="31" creationId="{AC22CBC4-517B-4095-8962-C489045E3C67}"/>
          </ac:spMkLst>
        </pc:spChg>
        <pc:spChg chg="del">
          <ac:chgData name="Humza Sheikh" userId="a643b08e44752241" providerId="LiveId" clId="{8CD688A4-E35C-4AC4-8FDB-551109FA7A4A}" dt="2023-11-02T17:43:48.719" v="5058" actId="478"/>
          <ac:spMkLst>
            <pc:docMk/>
            <pc:sldMk cId="3678690325" sldId="263"/>
            <ac:spMk id="32" creationId="{949FAB0A-4907-445D-8D12-8F4584E25E5F}"/>
          </ac:spMkLst>
        </pc:spChg>
        <pc:picChg chg="del mod">
          <ac:chgData name="Humza Sheikh" userId="a643b08e44752241" providerId="LiveId" clId="{8CD688A4-E35C-4AC4-8FDB-551109FA7A4A}" dt="2023-11-02T17:31:06.567" v="4993" actId="478"/>
          <ac:picMkLst>
            <pc:docMk/>
            <pc:sldMk cId="3678690325" sldId="263"/>
            <ac:picMk id="19" creationId="{AACEA9E5-C8FF-4080-B2EE-93C3DA6E6851}"/>
          </ac:picMkLst>
        </pc:picChg>
      </pc:sldChg>
      <pc:sldChg chg="del">
        <pc:chgData name="Humza Sheikh" userId="a643b08e44752241" providerId="LiveId" clId="{8CD688A4-E35C-4AC4-8FDB-551109FA7A4A}" dt="2023-10-30T16:27:30.151" v="310" actId="2696"/>
        <pc:sldMkLst>
          <pc:docMk/>
          <pc:sldMk cId="3094425145" sldId="264"/>
        </pc:sldMkLst>
      </pc:sldChg>
      <pc:sldChg chg="addSp delSp modSp mod ord">
        <pc:chgData name="Humza Sheikh" userId="a643b08e44752241" providerId="LiveId" clId="{8CD688A4-E35C-4AC4-8FDB-551109FA7A4A}" dt="2023-11-03T17:23:38.584" v="6344"/>
        <pc:sldMkLst>
          <pc:docMk/>
          <pc:sldMk cId="1057146124" sldId="265"/>
        </pc:sldMkLst>
        <pc:spChg chg="add del mod">
          <ac:chgData name="Humza Sheikh" userId="a643b08e44752241" providerId="LiveId" clId="{8CD688A4-E35C-4AC4-8FDB-551109FA7A4A}" dt="2023-11-01T17:56:35.247" v="4036" actId="478"/>
          <ac:spMkLst>
            <pc:docMk/>
            <pc:sldMk cId="1057146124" sldId="265"/>
            <ac:spMk id="3" creationId="{14494B84-7FB8-401D-B319-CD0BF5FDB842}"/>
          </ac:spMkLst>
        </pc:spChg>
        <pc:spChg chg="add del mod">
          <ac:chgData name="Humza Sheikh" userId="a643b08e44752241" providerId="LiveId" clId="{8CD688A4-E35C-4AC4-8FDB-551109FA7A4A}" dt="2023-11-01T17:56:41.738" v="4038" actId="478"/>
          <ac:spMkLst>
            <pc:docMk/>
            <pc:sldMk cId="1057146124" sldId="265"/>
            <ac:spMk id="5" creationId="{28EBD1B4-121E-44BA-8888-6C56A48B5AB3}"/>
          </ac:spMkLst>
        </pc:spChg>
        <pc:spChg chg="del mod">
          <ac:chgData name="Humza Sheikh" userId="a643b08e44752241" providerId="LiveId" clId="{8CD688A4-E35C-4AC4-8FDB-551109FA7A4A}" dt="2023-11-01T17:56:29.615" v="4034" actId="478"/>
          <ac:spMkLst>
            <pc:docMk/>
            <pc:sldMk cId="1057146124" sldId="265"/>
            <ac:spMk id="16" creationId="{84AAE549-3A78-4243-8999-CEED726047F1}"/>
          </ac:spMkLst>
        </pc:spChg>
        <pc:spChg chg="del">
          <ac:chgData name="Humza Sheikh" userId="a643b08e44752241" providerId="LiveId" clId="{8CD688A4-E35C-4AC4-8FDB-551109FA7A4A}" dt="2023-11-01T17:53:44.321" v="4007" actId="478"/>
          <ac:spMkLst>
            <pc:docMk/>
            <pc:sldMk cId="1057146124" sldId="265"/>
            <ac:spMk id="22" creationId="{D64EE55A-A02F-4EE4-83F2-B097394D38E7}"/>
          </ac:spMkLst>
        </pc:spChg>
        <pc:spChg chg="del">
          <ac:chgData name="Humza Sheikh" userId="a643b08e44752241" providerId="LiveId" clId="{8CD688A4-E35C-4AC4-8FDB-551109FA7A4A}" dt="2023-11-01T17:53:51.864" v="4008" actId="478"/>
          <ac:spMkLst>
            <pc:docMk/>
            <pc:sldMk cId="1057146124" sldId="265"/>
            <ac:spMk id="23" creationId="{B2BFF67E-8392-4EB4-955D-C2398929F2FE}"/>
          </ac:spMkLst>
        </pc:spChg>
        <pc:spChg chg="del">
          <ac:chgData name="Humza Sheikh" userId="a643b08e44752241" providerId="LiveId" clId="{8CD688A4-E35C-4AC4-8FDB-551109FA7A4A}" dt="2023-11-01T17:53:54.225" v="4009" actId="478"/>
          <ac:spMkLst>
            <pc:docMk/>
            <pc:sldMk cId="1057146124" sldId="265"/>
            <ac:spMk id="24" creationId="{7D7968E9-F35F-467A-AB25-FA51494F3B69}"/>
          </ac:spMkLst>
        </pc:spChg>
        <pc:spChg chg="del mod">
          <ac:chgData name="Humza Sheikh" userId="a643b08e44752241" providerId="LiveId" clId="{8CD688A4-E35C-4AC4-8FDB-551109FA7A4A}" dt="2023-11-01T17:56:38.472" v="4037" actId="478"/>
          <ac:spMkLst>
            <pc:docMk/>
            <pc:sldMk cId="1057146124" sldId="265"/>
            <ac:spMk id="40" creationId="{FA396DB9-CA31-422D-91CF-362B933EE036}"/>
          </ac:spMkLst>
        </pc:spChg>
        <pc:spChg chg="mod">
          <ac:chgData name="Humza Sheikh" userId="a643b08e44752241" providerId="LiveId" clId="{8CD688A4-E35C-4AC4-8FDB-551109FA7A4A}" dt="2023-11-02T17:44:58.040" v="5068" actId="255"/>
          <ac:spMkLst>
            <pc:docMk/>
            <pc:sldMk cId="1057146124" sldId="265"/>
            <ac:spMk id="41" creationId="{AB1F0844-6AE3-4B7A-B203-EFD1F867441B}"/>
          </ac:spMkLst>
        </pc:spChg>
        <pc:spChg chg="mod">
          <ac:chgData name="Humza Sheikh" userId="a643b08e44752241" providerId="LiveId" clId="{8CD688A4-E35C-4AC4-8FDB-551109FA7A4A}" dt="2023-11-02T18:35:59.082" v="5442" actId="14100"/>
          <ac:spMkLst>
            <pc:docMk/>
            <pc:sldMk cId="1057146124" sldId="265"/>
            <ac:spMk id="47" creationId="{B8AD9710-779D-4FA0-81DF-0F195591C782}"/>
          </ac:spMkLst>
        </pc:spChg>
        <pc:spChg chg="mod">
          <ac:chgData name="Humza Sheikh" userId="a643b08e44752241" providerId="LiveId" clId="{8CD688A4-E35C-4AC4-8FDB-551109FA7A4A}" dt="2023-11-02T18:27:54.467" v="5220" actId="207"/>
          <ac:spMkLst>
            <pc:docMk/>
            <pc:sldMk cId="1057146124" sldId="265"/>
            <ac:spMk id="170" creationId="{858C6970-5076-4B31-AADB-4CB24661C0FA}"/>
          </ac:spMkLst>
        </pc:spChg>
        <pc:spChg chg="mod">
          <ac:chgData name="Humza Sheikh" userId="a643b08e44752241" providerId="LiveId" clId="{8CD688A4-E35C-4AC4-8FDB-551109FA7A4A}" dt="2023-11-03T17:23:38.584" v="6344"/>
          <ac:spMkLst>
            <pc:docMk/>
            <pc:sldMk cId="1057146124" sldId="265"/>
            <ac:spMk id="171" creationId="{FDE9816E-A3F9-4549-81DC-88BE9CBAA4CC}"/>
          </ac:spMkLst>
        </pc:spChg>
      </pc:sldChg>
      <pc:sldChg chg="del">
        <pc:chgData name="Humza Sheikh" userId="a643b08e44752241" providerId="LiveId" clId="{8CD688A4-E35C-4AC4-8FDB-551109FA7A4A}" dt="2023-10-30T16:27:30.151" v="310" actId="2696"/>
        <pc:sldMkLst>
          <pc:docMk/>
          <pc:sldMk cId="3324314209" sldId="266"/>
        </pc:sldMkLst>
      </pc:sldChg>
      <pc:sldChg chg="del">
        <pc:chgData name="Humza Sheikh" userId="a643b08e44752241" providerId="LiveId" clId="{8CD688A4-E35C-4AC4-8FDB-551109FA7A4A}" dt="2023-10-30T16:27:30.151" v="310" actId="2696"/>
        <pc:sldMkLst>
          <pc:docMk/>
          <pc:sldMk cId="2372535189" sldId="267"/>
        </pc:sldMkLst>
      </pc:sldChg>
      <pc:sldChg chg="del">
        <pc:chgData name="Humza Sheikh" userId="a643b08e44752241" providerId="LiveId" clId="{8CD688A4-E35C-4AC4-8FDB-551109FA7A4A}" dt="2023-10-30T16:27:30.151" v="310" actId="2696"/>
        <pc:sldMkLst>
          <pc:docMk/>
          <pc:sldMk cId="3313535378" sldId="268"/>
        </pc:sldMkLst>
      </pc:sldChg>
      <pc:sldChg chg="del">
        <pc:chgData name="Humza Sheikh" userId="a643b08e44752241" providerId="LiveId" clId="{8CD688A4-E35C-4AC4-8FDB-551109FA7A4A}" dt="2023-10-30T16:27:30.151" v="310" actId="2696"/>
        <pc:sldMkLst>
          <pc:docMk/>
          <pc:sldMk cId="1433309288" sldId="269"/>
        </pc:sldMkLst>
      </pc:sldChg>
      <pc:sldChg chg="del">
        <pc:chgData name="Humza Sheikh" userId="a643b08e44752241" providerId="LiveId" clId="{8CD688A4-E35C-4AC4-8FDB-551109FA7A4A}" dt="2023-10-30T16:27:30.151" v="310" actId="2696"/>
        <pc:sldMkLst>
          <pc:docMk/>
          <pc:sldMk cId="2292769164" sldId="270"/>
        </pc:sldMkLst>
      </pc:sldChg>
      <pc:sldChg chg="del">
        <pc:chgData name="Humza Sheikh" userId="a643b08e44752241" providerId="LiveId" clId="{8CD688A4-E35C-4AC4-8FDB-551109FA7A4A}" dt="2023-10-30T16:27:30.151" v="310" actId="2696"/>
        <pc:sldMkLst>
          <pc:docMk/>
          <pc:sldMk cId="3168340832" sldId="271"/>
        </pc:sldMkLst>
      </pc:sldChg>
      <pc:sldChg chg="del">
        <pc:chgData name="Humza Sheikh" userId="a643b08e44752241" providerId="LiveId" clId="{8CD688A4-E35C-4AC4-8FDB-551109FA7A4A}" dt="2023-10-30T16:27:30.151" v="310" actId="2696"/>
        <pc:sldMkLst>
          <pc:docMk/>
          <pc:sldMk cId="1001964732" sldId="272"/>
        </pc:sldMkLst>
      </pc:sldChg>
      <pc:sldChg chg="del">
        <pc:chgData name="Humza Sheikh" userId="a643b08e44752241" providerId="LiveId" clId="{8CD688A4-E35C-4AC4-8FDB-551109FA7A4A}" dt="2023-10-30T16:27:30.151" v="310" actId="2696"/>
        <pc:sldMkLst>
          <pc:docMk/>
          <pc:sldMk cId="3931451743" sldId="273"/>
        </pc:sldMkLst>
      </pc:sldChg>
      <pc:sldChg chg="del">
        <pc:chgData name="Humza Sheikh" userId="a643b08e44752241" providerId="LiveId" clId="{8CD688A4-E35C-4AC4-8FDB-551109FA7A4A}" dt="2023-10-30T16:27:30.151" v="310" actId="2696"/>
        <pc:sldMkLst>
          <pc:docMk/>
          <pc:sldMk cId="423171115" sldId="274"/>
        </pc:sldMkLst>
      </pc:sldChg>
      <pc:sldChg chg="del">
        <pc:chgData name="Humza Sheikh" userId="a643b08e44752241" providerId="LiveId" clId="{8CD688A4-E35C-4AC4-8FDB-551109FA7A4A}" dt="2023-10-30T16:27:30.151" v="310" actId="2696"/>
        <pc:sldMkLst>
          <pc:docMk/>
          <pc:sldMk cId="1987845210" sldId="275"/>
        </pc:sldMkLst>
      </pc:sldChg>
      <pc:sldChg chg="modSp mod ord">
        <pc:chgData name="Humza Sheikh" userId="a643b08e44752241" providerId="LiveId" clId="{8CD688A4-E35C-4AC4-8FDB-551109FA7A4A}" dt="2023-11-03T17:24:13.957" v="6375" actId="1076"/>
        <pc:sldMkLst>
          <pc:docMk/>
          <pc:sldMk cId="1505696902" sldId="276"/>
        </pc:sldMkLst>
        <pc:spChg chg="mod">
          <ac:chgData name="Humza Sheikh" userId="a643b08e44752241" providerId="LiveId" clId="{8CD688A4-E35C-4AC4-8FDB-551109FA7A4A}" dt="2023-11-02T18:30:05.336" v="5341" actId="20577"/>
          <ac:spMkLst>
            <pc:docMk/>
            <pc:sldMk cId="1505696902" sldId="276"/>
            <ac:spMk id="9" creationId="{0D4FE13D-FAFA-49AC-A113-E917401DD9C2}"/>
          </ac:spMkLst>
        </pc:spChg>
        <pc:spChg chg="mod">
          <ac:chgData name="Humza Sheikh" userId="a643b08e44752241" providerId="LiveId" clId="{8CD688A4-E35C-4AC4-8FDB-551109FA7A4A}" dt="2023-11-02T18:30:56.654" v="5346" actId="207"/>
          <ac:spMkLst>
            <pc:docMk/>
            <pc:sldMk cId="1505696902" sldId="276"/>
            <ac:spMk id="10" creationId="{66152713-A6DC-4A10-9404-2F7F1F4B1AB9}"/>
          </ac:spMkLst>
        </pc:spChg>
        <pc:spChg chg="mod">
          <ac:chgData name="Humza Sheikh" userId="a643b08e44752241" providerId="LiveId" clId="{8CD688A4-E35C-4AC4-8FDB-551109FA7A4A}" dt="2023-11-03T17:24:13.957" v="6375" actId="1076"/>
          <ac:spMkLst>
            <pc:docMk/>
            <pc:sldMk cId="1505696902" sldId="276"/>
            <ac:spMk id="11" creationId="{313ACD80-E8DD-409F-A517-A832D3421C83}"/>
          </ac:spMkLst>
        </pc:spChg>
        <pc:spChg chg="mod">
          <ac:chgData name="Humza Sheikh" userId="a643b08e44752241" providerId="LiveId" clId="{8CD688A4-E35C-4AC4-8FDB-551109FA7A4A}" dt="2023-11-02T18:31:05.103" v="5347" actId="255"/>
          <ac:spMkLst>
            <pc:docMk/>
            <pc:sldMk cId="1505696902" sldId="276"/>
            <ac:spMk id="12" creationId="{1F967A96-6B86-484C-8592-14A44DA72C4F}"/>
          </ac:spMkLst>
        </pc:spChg>
      </pc:sldChg>
      <pc:sldChg chg="addSp delSp modSp del mod">
        <pc:chgData name="Humza Sheikh" userId="a643b08e44752241" providerId="LiveId" clId="{8CD688A4-E35C-4AC4-8FDB-551109FA7A4A}" dt="2023-11-01T17:13:46.982" v="3398" actId="2696"/>
        <pc:sldMkLst>
          <pc:docMk/>
          <pc:sldMk cId="3474899755" sldId="278"/>
        </pc:sldMkLst>
        <pc:spChg chg="add mod">
          <ac:chgData name="Humza Sheikh" userId="a643b08e44752241" providerId="LiveId" clId="{8CD688A4-E35C-4AC4-8FDB-551109FA7A4A}" dt="2023-11-01T17:11:33.556" v="3313" actId="14100"/>
          <ac:spMkLst>
            <pc:docMk/>
            <pc:sldMk cId="3474899755" sldId="278"/>
            <ac:spMk id="6" creationId="{689D6CFB-8723-03CA-722D-9C3006495329}"/>
          </ac:spMkLst>
        </pc:spChg>
        <pc:spChg chg="mod">
          <ac:chgData name="Humza Sheikh" userId="a643b08e44752241" providerId="LiveId" clId="{8CD688A4-E35C-4AC4-8FDB-551109FA7A4A}" dt="2023-10-30T16:24:32.581" v="195" actId="20577"/>
          <ac:spMkLst>
            <pc:docMk/>
            <pc:sldMk cId="3474899755" sldId="278"/>
            <ac:spMk id="18" creationId="{17062936-5CF9-46DE-8DD5-5C63AAD751F7}"/>
          </ac:spMkLst>
        </pc:spChg>
        <pc:picChg chg="del">
          <ac:chgData name="Humza Sheikh" userId="a643b08e44752241" providerId="LiveId" clId="{8CD688A4-E35C-4AC4-8FDB-551109FA7A4A}" dt="2023-11-01T17:11:27.973" v="3312" actId="478"/>
          <ac:picMkLst>
            <pc:docMk/>
            <pc:sldMk cId="3474899755" sldId="278"/>
            <ac:picMk id="21" creationId="{5BEA2E31-956A-45E8-9E93-6C81A659BCBE}"/>
          </ac:picMkLst>
        </pc:picChg>
      </pc:sldChg>
      <pc:sldChg chg="new del">
        <pc:chgData name="Humza Sheikh" userId="a643b08e44752241" providerId="LiveId" clId="{8CD688A4-E35C-4AC4-8FDB-551109FA7A4A}" dt="2023-10-30T18:42:34.178" v="1197" actId="680"/>
        <pc:sldMkLst>
          <pc:docMk/>
          <pc:sldMk cId="125792564" sldId="279"/>
        </pc:sldMkLst>
      </pc:sldChg>
      <pc:sldChg chg="new del">
        <pc:chgData name="Humza Sheikh" userId="a643b08e44752241" providerId="LiveId" clId="{8CD688A4-E35C-4AC4-8FDB-551109FA7A4A}" dt="2023-10-30T18:42:40.696" v="1199" actId="680"/>
        <pc:sldMkLst>
          <pc:docMk/>
          <pc:sldMk cId="2724619192" sldId="279"/>
        </pc:sldMkLst>
      </pc:sldChg>
      <pc:sldChg chg="addSp delSp modSp new mod">
        <pc:chgData name="Humza Sheikh" userId="a643b08e44752241" providerId="LiveId" clId="{8CD688A4-E35C-4AC4-8FDB-551109FA7A4A}" dt="2023-11-03T17:22:09.305" v="6291" actId="1076"/>
        <pc:sldMkLst>
          <pc:docMk/>
          <pc:sldMk cId="3491924204" sldId="279"/>
        </pc:sldMkLst>
        <pc:spChg chg="del">
          <ac:chgData name="Humza Sheikh" userId="a643b08e44752241" providerId="LiveId" clId="{8CD688A4-E35C-4AC4-8FDB-551109FA7A4A}" dt="2023-11-02T17:24:37.189" v="4928" actId="931"/>
          <ac:spMkLst>
            <pc:docMk/>
            <pc:sldMk cId="3491924204" sldId="279"/>
            <ac:spMk id="2" creationId="{45F069DA-10C6-617C-8CAB-C96F8C6AB58F}"/>
          </ac:spMkLst>
        </pc:spChg>
        <pc:spChg chg="mod">
          <ac:chgData name="Humza Sheikh" userId="a643b08e44752241" providerId="LiveId" clId="{8CD688A4-E35C-4AC4-8FDB-551109FA7A4A}" dt="2023-11-03T17:22:09.305" v="6291" actId="1076"/>
          <ac:spMkLst>
            <pc:docMk/>
            <pc:sldMk cId="3491924204" sldId="279"/>
            <ac:spMk id="4" creationId="{B7B9B9B7-60DC-588D-9D4D-13BF3FD0B41D}"/>
          </ac:spMkLst>
        </pc:spChg>
        <pc:spChg chg="mod">
          <ac:chgData name="Humza Sheikh" userId="a643b08e44752241" providerId="LiveId" clId="{8CD688A4-E35C-4AC4-8FDB-551109FA7A4A}" dt="2023-11-02T16:53:26.781" v="4042" actId="14100"/>
          <ac:spMkLst>
            <pc:docMk/>
            <pc:sldMk cId="3491924204" sldId="279"/>
            <ac:spMk id="6" creationId="{0E1CFFD8-C670-C299-C11A-2A5EA2CEB0D2}"/>
          </ac:spMkLst>
        </pc:spChg>
        <pc:spChg chg="mod">
          <ac:chgData name="Humza Sheikh" userId="a643b08e44752241" providerId="LiveId" clId="{8CD688A4-E35C-4AC4-8FDB-551109FA7A4A}" dt="2023-11-02T18:23:41.923" v="5175" actId="20577"/>
          <ac:spMkLst>
            <pc:docMk/>
            <pc:sldMk cId="3491924204" sldId="279"/>
            <ac:spMk id="7" creationId="{D6059483-4D7D-53BE-451A-0846A5108218}"/>
          </ac:spMkLst>
        </pc:spChg>
        <pc:picChg chg="add mod">
          <ac:chgData name="Humza Sheikh" userId="a643b08e44752241" providerId="LiveId" clId="{8CD688A4-E35C-4AC4-8FDB-551109FA7A4A}" dt="2023-11-02T17:25:33.714" v="4930" actId="14826"/>
          <ac:picMkLst>
            <pc:docMk/>
            <pc:sldMk cId="3491924204" sldId="279"/>
            <ac:picMk id="9" creationId="{A895B75F-1C9B-1FE1-1E99-116F0DEE4A5B}"/>
          </ac:picMkLst>
        </pc:picChg>
      </pc:sldChg>
      <pc:sldChg chg="addSp delSp modSp new mod modClrScheme chgLayout">
        <pc:chgData name="Humza Sheikh" userId="a643b08e44752241" providerId="LiveId" clId="{8CD688A4-E35C-4AC4-8FDB-551109FA7A4A}" dt="2023-11-03T17:23:23.724" v="6333" actId="1076"/>
        <pc:sldMkLst>
          <pc:docMk/>
          <pc:sldMk cId="3426753243" sldId="280"/>
        </pc:sldMkLst>
        <pc:spChg chg="mod">
          <ac:chgData name="Humza Sheikh" userId="a643b08e44752241" providerId="LiveId" clId="{8CD688A4-E35C-4AC4-8FDB-551109FA7A4A}" dt="2023-11-02T18:27:39.577" v="5217"/>
          <ac:spMkLst>
            <pc:docMk/>
            <pc:sldMk cId="3426753243" sldId="280"/>
            <ac:spMk id="2" creationId="{9706A38E-096A-8FB5-201B-3E2A8D87BD64}"/>
          </ac:spMkLst>
        </pc:spChg>
        <pc:spChg chg="mod">
          <ac:chgData name="Humza Sheikh" userId="a643b08e44752241" providerId="LiveId" clId="{8CD688A4-E35C-4AC4-8FDB-551109FA7A4A}" dt="2023-11-03T17:23:20.492" v="6332" actId="1076"/>
          <ac:spMkLst>
            <pc:docMk/>
            <pc:sldMk cId="3426753243" sldId="280"/>
            <ac:spMk id="3" creationId="{6C83DAEA-961E-A076-13DE-A6D332C87210}"/>
          </ac:spMkLst>
        </pc:spChg>
        <pc:spChg chg="mod">
          <ac:chgData name="Humza Sheikh" userId="a643b08e44752241" providerId="LiveId" clId="{8CD688A4-E35C-4AC4-8FDB-551109FA7A4A}" dt="2023-11-01T17:44:30.426" v="3890" actId="26606"/>
          <ac:spMkLst>
            <pc:docMk/>
            <pc:sldMk cId="3426753243" sldId="280"/>
            <ac:spMk id="4" creationId="{910CCA0A-654E-89E4-D5A4-8FE8054D6704}"/>
          </ac:spMkLst>
        </pc:spChg>
        <pc:spChg chg="mod">
          <ac:chgData name="Humza Sheikh" userId="a643b08e44752241" providerId="LiveId" clId="{8CD688A4-E35C-4AC4-8FDB-551109FA7A4A}" dt="2023-11-01T17:52:10.750" v="4004" actId="1076"/>
          <ac:spMkLst>
            <pc:docMk/>
            <pc:sldMk cId="3426753243" sldId="280"/>
            <ac:spMk id="5" creationId="{291266D2-C720-C134-5B8C-123D89C2DF88}"/>
          </ac:spMkLst>
        </pc:spChg>
        <pc:spChg chg="mod ord">
          <ac:chgData name="Humza Sheikh" userId="a643b08e44752241" providerId="LiveId" clId="{8CD688A4-E35C-4AC4-8FDB-551109FA7A4A}" dt="2023-11-02T18:26:38.986" v="5193" actId="1076"/>
          <ac:spMkLst>
            <pc:docMk/>
            <pc:sldMk cId="3426753243" sldId="280"/>
            <ac:spMk id="6" creationId="{C1BCE47C-DFDD-4DD9-C041-E0F4501FCB6B}"/>
          </ac:spMkLst>
        </pc:spChg>
        <pc:spChg chg="del mod">
          <ac:chgData name="Humza Sheikh" userId="a643b08e44752241" providerId="LiveId" clId="{8CD688A4-E35C-4AC4-8FDB-551109FA7A4A}" dt="2023-11-01T17:44:13.758" v="3888" actId="478"/>
          <ac:spMkLst>
            <pc:docMk/>
            <pc:sldMk cId="3426753243" sldId="280"/>
            <ac:spMk id="7" creationId="{0F2274DA-C685-5F53-A4F8-3F531A8B8781}"/>
          </ac:spMkLst>
        </pc:spChg>
        <pc:spChg chg="del mod">
          <ac:chgData name="Humza Sheikh" userId="a643b08e44752241" providerId="LiveId" clId="{8CD688A4-E35C-4AC4-8FDB-551109FA7A4A}" dt="2023-11-01T17:43:52.558" v="3881" actId="478"/>
          <ac:spMkLst>
            <pc:docMk/>
            <pc:sldMk cId="3426753243" sldId="280"/>
            <ac:spMk id="8" creationId="{A198BF64-712D-A125-1BFA-531E1AC08113}"/>
          </ac:spMkLst>
        </pc:spChg>
        <pc:spChg chg="del">
          <ac:chgData name="Humza Sheikh" userId="a643b08e44752241" providerId="LiveId" clId="{8CD688A4-E35C-4AC4-8FDB-551109FA7A4A}" dt="2023-11-01T17:13:19.170" v="3394" actId="478"/>
          <ac:spMkLst>
            <pc:docMk/>
            <pc:sldMk cId="3426753243" sldId="280"/>
            <ac:spMk id="9" creationId="{3382244B-1F3A-37F8-4FF1-E1F2A5765DF9}"/>
          </ac:spMkLst>
        </pc:spChg>
        <pc:spChg chg="del mod">
          <ac:chgData name="Humza Sheikh" userId="a643b08e44752241" providerId="LiveId" clId="{8CD688A4-E35C-4AC4-8FDB-551109FA7A4A}" dt="2023-11-01T17:44:02.329" v="3884" actId="478"/>
          <ac:spMkLst>
            <pc:docMk/>
            <pc:sldMk cId="3426753243" sldId="280"/>
            <ac:spMk id="10" creationId="{AAEB79BF-B866-389E-BE58-843871CBD1E6}"/>
          </ac:spMkLst>
        </pc:spChg>
        <pc:spChg chg="del">
          <ac:chgData name="Humza Sheikh" userId="a643b08e44752241" providerId="LiveId" clId="{8CD688A4-E35C-4AC4-8FDB-551109FA7A4A}" dt="2023-11-01T17:13:12.740" v="3391" actId="478"/>
          <ac:spMkLst>
            <pc:docMk/>
            <pc:sldMk cId="3426753243" sldId="280"/>
            <ac:spMk id="11" creationId="{F803A636-DDA8-0A7E-3956-7BE3DD4663A3}"/>
          </ac:spMkLst>
        </pc:spChg>
        <pc:spChg chg="del">
          <ac:chgData name="Humza Sheikh" userId="a643b08e44752241" providerId="LiveId" clId="{8CD688A4-E35C-4AC4-8FDB-551109FA7A4A}" dt="2023-11-01T17:13:19.170" v="3394" actId="478"/>
          <ac:spMkLst>
            <pc:docMk/>
            <pc:sldMk cId="3426753243" sldId="280"/>
            <ac:spMk id="12" creationId="{C97601CF-E5E6-C891-C725-33082E940EFD}"/>
          </ac:spMkLst>
        </pc:spChg>
        <pc:spChg chg="del mod ord">
          <ac:chgData name="Humza Sheikh" userId="a643b08e44752241" providerId="LiveId" clId="{8CD688A4-E35C-4AC4-8FDB-551109FA7A4A}" dt="2023-11-01T17:45:28.753" v="3897" actId="478"/>
          <ac:spMkLst>
            <pc:docMk/>
            <pc:sldMk cId="3426753243" sldId="280"/>
            <ac:spMk id="13" creationId="{1DC09750-CEB2-35AD-0A82-F347A091D7B9}"/>
          </ac:spMkLst>
        </pc:spChg>
        <pc:spChg chg="del mod">
          <ac:chgData name="Humza Sheikh" userId="a643b08e44752241" providerId="LiveId" clId="{8CD688A4-E35C-4AC4-8FDB-551109FA7A4A}" dt="2023-11-01T17:36:42.849" v="3844" actId="931"/>
          <ac:spMkLst>
            <pc:docMk/>
            <pc:sldMk cId="3426753243" sldId="280"/>
            <ac:spMk id="14" creationId="{7B775356-8B8A-A7F6-683E-8A72B3D725A5}"/>
          </ac:spMkLst>
        </pc:spChg>
        <pc:spChg chg="del mod">
          <ac:chgData name="Humza Sheikh" userId="a643b08e44752241" providerId="LiveId" clId="{8CD688A4-E35C-4AC4-8FDB-551109FA7A4A}" dt="2023-11-01T17:39:01.921" v="3857" actId="931"/>
          <ac:spMkLst>
            <pc:docMk/>
            <pc:sldMk cId="3426753243" sldId="280"/>
            <ac:spMk id="15" creationId="{9B87D24C-B905-1D0D-FC7A-42681A872AEA}"/>
          </ac:spMkLst>
        </pc:spChg>
        <pc:spChg chg="del">
          <ac:chgData name="Humza Sheikh" userId="a643b08e44752241" providerId="LiveId" clId="{8CD688A4-E35C-4AC4-8FDB-551109FA7A4A}" dt="2023-11-01T17:13:16.375" v="3393" actId="478"/>
          <ac:spMkLst>
            <pc:docMk/>
            <pc:sldMk cId="3426753243" sldId="280"/>
            <ac:spMk id="16" creationId="{E664F497-DF53-7E06-56E3-5FEF3B0ECC5B}"/>
          </ac:spMkLst>
        </pc:spChg>
        <pc:spChg chg="del">
          <ac:chgData name="Humza Sheikh" userId="a643b08e44752241" providerId="LiveId" clId="{8CD688A4-E35C-4AC4-8FDB-551109FA7A4A}" dt="2023-11-01T17:13:14.760" v="3392" actId="478"/>
          <ac:spMkLst>
            <pc:docMk/>
            <pc:sldMk cId="3426753243" sldId="280"/>
            <ac:spMk id="17" creationId="{5B28765A-4BB8-9636-2521-71B4C16D9850}"/>
          </ac:spMkLst>
        </pc:spChg>
        <pc:spChg chg="add del mod">
          <ac:chgData name="Humza Sheikh" userId="a643b08e44752241" providerId="LiveId" clId="{8CD688A4-E35C-4AC4-8FDB-551109FA7A4A}" dt="2023-11-01T17:44:10.432" v="3887" actId="478"/>
          <ac:spMkLst>
            <pc:docMk/>
            <pc:sldMk cId="3426753243" sldId="280"/>
            <ac:spMk id="23" creationId="{6757DE37-F29A-1AE4-8B03-2B57B6178FF0}"/>
          </ac:spMkLst>
        </pc:spChg>
        <pc:spChg chg="add del mod">
          <ac:chgData name="Humza Sheikh" userId="a643b08e44752241" providerId="LiveId" clId="{8CD688A4-E35C-4AC4-8FDB-551109FA7A4A}" dt="2023-11-01T17:44:48.250" v="3893" actId="478"/>
          <ac:spMkLst>
            <pc:docMk/>
            <pc:sldMk cId="3426753243" sldId="280"/>
            <ac:spMk id="24" creationId="{3183CF81-35CA-2918-CDE0-E6EC721E9A7D}"/>
          </ac:spMkLst>
        </pc:spChg>
        <pc:spChg chg="add del mod">
          <ac:chgData name="Humza Sheikh" userId="a643b08e44752241" providerId="LiveId" clId="{8CD688A4-E35C-4AC4-8FDB-551109FA7A4A}" dt="2023-11-01T17:43:56.775" v="3883" actId="478"/>
          <ac:spMkLst>
            <pc:docMk/>
            <pc:sldMk cId="3426753243" sldId="280"/>
            <ac:spMk id="25" creationId="{44A3AD28-2FDC-4B7C-5FFD-2F61AC5E76E4}"/>
          </ac:spMkLst>
        </pc:spChg>
        <pc:spChg chg="add mod">
          <ac:chgData name="Humza Sheikh" userId="a643b08e44752241" providerId="LiveId" clId="{8CD688A4-E35C-4AC4-8FDB-551109FA7A4A}" dt="2023-11-01T17:45:46.357" v="3901" actId="1076"/>
          <ac:spMkLst>
            <pc:docMk/>
            <pc:sldMk cId="3426753243" sldId="280"/>
            <ac:spMk id="26" creationId="{8E01FE90-BA0C-FF27-7412-4123FD3693F5}"/>
          </ac:spMkLst>
        </pc:spChg>
        <pc:spChg chg="add del mod">
          <ac:chgData name="Humza Sheikh" userId="a643b08e44752241" providerId="LiveId" clId="{8CD688A4-E35C-4AC4-8FDB-551109FA7A4A}" dt="2023-11-01T17:44:07.249" v="3886" actId="478"/>
          <ac:spMkLst>
            <pc:docMk/>
            <pc:sldMk cId="3426753243" sldId="280"/>
            <ac:spMk id="27" creationId="{5E947CD9-4872-B285-1A1A-6ED8CEA89D6E}"/>
          </ac:spMkLst>
        </pc:spChg>
        <pc:spChg chg="add del mod">
          <ac:chgData name="Humza Sheikh" userId="a643b08e44752241" providerId="LiveId" clId="{8CD688A4-E35C-4AC4-8FDB-551109FA7A4A}" dt="2023-11-01T17:49:40.286" v="3942" actId="22"/>
          <ac:spMkLst>
            <pc:docMk/>
            <pc:sldMk cId="3426753243" sldId="280"/>
            <ac:spMk id="30" creationId="{9B65613E-BB6A-7905-EF98-715C7AFDC62A}"/>
          </ac:spMkLst>
        </pc:spChg>
        <pc:spChg chg="add mod">
          <ac:chgData name="Humza Sheikh" userId="a643b08e44752241" providerId="LiveId" clId="{8CD688A4-E35C-4AC4-8FDB-551109FA7A4A}" dt="2023-11-01T17:52:33.882" v="4006" actId="1076"/>
          <ac:spMkLst>
            <pc:docMk/>
            <pc:sldMk cId="3426753243" sldId="280"/>
            <ac:spMk id="31" creationId="{D574CBAC-63F7-3E27-25AE-957265964CF5}"/>
          </ac:spMkLst>
        </pc:spChg>
        <pc:picChg chg="add mod">
          <ac:chgData name="Humza Sheikh" userId="a643b08e44752241" providerId="LiveId" clId="{8CD688A4-E35C-4AC4-8FDB-551109FA7A4A}" dt="2023-11-03T17:23:23.724" v="6333" actId="1076"/>
          <ac:picMkLst>
            <pc:docMk/>
            <pc:sldMk cId="3426753243" sldId="280"/>
            <ac:picMk id="19" creationId="{1505E9C8-5C2B-D77C-606F-8C8E70F6A559}"/>
          </ac:picMkLst>
        </pc:picChg>
        <pc:picChg chg="add del mod">
          <ac:chgData name="Humza Sheikh" userId="a643b08e44752241" providerId="LiveId" clId="{8CD688A4-E35C-4AC4-8FDB-551109FA7A4A}" dt="2023-11-01T17:43:54.430" v="3882" actId="478"/>
          <ac:picMkLst>
            <pc:docMk/>
            <pc:sldMk cId="3426753243" sldId="280"/>
            <ac:picMk id="21" creationId="{183F3205-176D-6B20-8955-03046FA5252B}"/>
          </ac:picMkLst>
        </pc:picChg>
        <pc:picChg chg="add mod">
          <ac:chgData name="Humza Sheikh" userId="a643b08e44752241" providerId="LiveId" clId="{8CD688A4-E35C-4AC4-8FDB-551109FA7A4A}" dt="2023-11-01T17:51:44.627" v="3999" actId="1076"/>
          <ac:picMkLst>
            <pc:docMk/>
            <pc:sldMk cId="3426753243" sldId="280"/>
            <ac:picMk id="28" creationId="{3CF17CFD-4BB1-FC7D-AF73-43883F9673D7}"/>
          </ac:picMkLst>
        </pc:picChg>
      </pc:sldChg>
      <pc:sldChg chg="modSp add mod">
        <pc:chgData name="Humza Sheikh" userId="a643b08e44752241" providerId="LiveId" clId="{8CD688A4-E35C-4AC4-8FDB-551109FA7A4A}" dt="2023-11-03T17:22:46.056" v="6326"/>
        <pc:sldMkLst>
          <pc:docMk/>
          <pc:sldMk cId="2130351142" sldId="281"/>
        </pc:sldMkLst>
        <pc:spChg chg="mod">
          <ac:chgData name="Humza Sheikh" userId="a643b08e44752241" providerId="LiveId" clId="{8CD688A4-E35C-4AC4-8FDB-551109FA7A4A}" dt="2023-11-03T17:22:46.056" v="6326"/>
          <ac:spMkLst>
            <pc:docMk/>
            <pc:sldMk cId="2130351142" sldId="281"/>
            <ac:spMk id="3" creationId="{45399F43-FDE4-4DE9-BE60-4A31652CD3A2}"/>
          </ac:spMkLst>
        </pc:spChg>
        <pc:spChg chg="mod">
          <ac:chgData name="Humza Sheikh" userId="a643b08e44752241" providerId="LiveId" clId="{8CD688A4-E35C-4AC4-8FDB-551109FA7A4A}" dt="2023-11-03T17:16:43.387" v="6165" actId="20577"/>
          <ac:spMkLst>
            <pc:docMk/>
            <pc:sldMk cId="2130351142" sldId="281"/>
            <ac:spMk id="38" creationId="{7540C4AE-FEF8-7BE8-5DAE-B3B1AD087B8C}"/>
          </ac:spMkLst>
        </pc:spChg>
      </pc:sldChg>
      <pc:sldChg chg="modSp add mod ord">
        <pc:chgData name="Humza Sheikh" userId="a643b08e44752241" providerId="LiveId" clId="{8CD688A4-E35C-4AC4-8FDB-551109FA7A4A}" dt="2023-11-03T17:23:49.377" v="6355"/>
        <pc:sldMkLst>
          <pc:docMk/>
          <pc:sldMk cId="1778989580" sldId="282"/>
        </pc:sldMkLst>
        <pc:spChg chg="mod">
          <ac:chgData name="Humza Sheikh" userId="a643b08e44752241" providerId="LiveId" clId="{8CD688A4-E35C-4AC4-8FDB-551109FA7A4A}" dt="2023-11-03T17:23:49.377" v="6355"/>
          <ac:spMkLst>
            <pc:docMk/>
            <pc:sldMk cId="1778989580" sldId="282"/>
            <ac:spMk id="4" creationId="{B7B9B9B7-60DC-588D-9D4D-13BF3FD0B41D}"/>
          </ac:spMkLst>
        </pc:spChg>
        <pc:spChg chg="mod">
          <ac:chgData name="Humza Sheikh" userId="a643b08e44752241" providerId="LiveId" clId="{8CD688A4-E35C-4AC4-8FDB-551109FA7A4A}" dt="2023-11-03T17:21:05.687" v="6279" actId="1076"/>
          <ac:spMkLst>
            <pc:docMk/>
            <pc:sldMk cId="1778989580" sldId="282"/>
            <ac:spMk id="7" creationId="{D6059483-4D7D-53BE-451A-0846A5108218}"/>
          </ac:spMkLst>
        </pc:spChg>
      </pc:sldChg>
    </pc:docChg>
  </pc:docChgLst>
</pc:chgInfo>
</file>

<file path=ppt/comments/modernComment_101_10887051.xml><?xml version="1.0" encoding="utf-8"?>
<p188:cmLst xmlns:a="http://schemas.openxmlformats.org/drawingml/2006/main" xmlns:r="http://schemas.openxmlformats.org/officeDocument/2006/relationships" xmlns:p188="http://schemas.microsoft.com/office/powerpoint/2018/8/main">
  <p188:cm id="{6159B046-4C80-409B-8A04-E516E5BA58FD}" authorId="{F9AB55B2-3646-4E97-5008-221B4B481D07}" created="2023-10-30T17:44:35.999">
    <pc:sldMkLst xmlns:pc="http://schemas.microsoft.com/office/powerpoint/2013/main/command">
      <pc:docMk/>
      <pc:sldMk cId="277377105" sldId="257"/>
    </pc:sldMkLst>
    <p188:txBody>
      <a:bodyPr/>
      <a:lstStyle/>
      <a:p>
        <a:r>
          <a:rPr lang="en-CA"/>
          <a:t>Add key findings slides</a:t>
        </a:r>
      </a:p>
    </p188:txBody>
  </p188:cm>
</p188:cmLst>
</file>

<file path=ppt/comments/modernComment_102_2476F368.xml><?xml version="1.0" encoding="utf-8"?>
<p188:cmLst xmlns:a="http://schemas.openxmlformats.org/drawingml/2006/main" xmlns:r="http://schemas.openxmlformats.org/officeDocument/2006/relationships" xmlns:p188="http://schemas.microsoft.com/office/powerpoint/2018/8/main">
  <p188:cm id="{73FE7E18-8C69-4AF4-B67C-AF94BCE9B413}" authorId="{F9AB55B2-3646-4E97-5008-221B4B481D07}" created="2023-10-30T17:42:27.107">
    <pc:sldMkLst xmlns:pc="http://schemas.microsoft.com/office/powerpoint/2013/main/command">
      <pc:docMk/>
      <pc:sldMk cId="611775336" sldId="258"/>
    </pc:sldMkLst>
    <p188:txBody>
      <a:bodyPr/>
      <a:lstStyle/>
      <a:p>
        <a:r>
          <a:rPr lang="en-CA"/>
          <a:t>Add bullet points and increase font size</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D1A5C42-4636-4A6A-9001-CA7CD97B08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CC57720-6EA2-4C0E-AB19-0A22BCDB83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7D70DC-E6D5-4048-8AC5-67F4E92F0736}" type="datetimeFigureOut">
              <a:rPr lang="en-US" smtClean="0"/>
              <a:t>11/3/2023</a:t>
            </a:fld>
            <a:endParaRPr lang="en-US" dirty="0"/>
          </a:p>
        </p:txBody>
      </p:sp>
      <p:sp>
        <p:nvSpPr>
          <p:cNvPr id="4" name="Footer Placeholder 3">
            <a:extLst>
              <a:ext uri="{FF2B5EF4-FFF2-40B4-BE49-F238E27FC236}">
                <a16:creationId xmlns:a16="http://schemas.microsoft.com/office/drawing/2014/main" id="{E34AC616-D2D2-4742-9683-2A537932A1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A7EE012-E187-4EEE-9C2F-2125BF40862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481155F-8354-4019-9356-1A95703B072D}" type="slidenum">
              <a:rPr lang="en-US" smtClean="0"/>
              <a:t>‹#›</a:t>
            </a:fld>
            <a:endParaRPr lang="en-US" dirty="0"/>
          </a:p>
        </p:txBody>
      </p:sp>
    </p:spTree>
    <p:extLst>
      <p:ext uri="{BB962C8B-B14F-4D97-AF65-F5344CB8AC3E}">
        <p14:creationId xmlns:p14="http://schemas.microsoft.com/office/powerpoint/2010/main" val="259460597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jpg>
</file>

<file path=ppt/media/image19.jpg>
</file>

<file path=ppt/media/image2.png>
</file>

<file path=ppt/media/image20.jpe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56C02F-3406-42DD-8956-B66C2D710E25}" type="datetimeFigureOut">
              <a:rPr lang="en-US" smtClean="0"/>
              <a:t>11/3/2023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71D96E-4CA2-485E-9EE5-CEB7143ACC3B}" type="slidenum">
              <a:rPr lang="en-US" smtClean="0"/>
              <a:t>‹#›</a:t>
            </a:fld>
            <a:endParaRPr lang="en-US" dirty="0"/>
          </a:p>
        </p:txBody>
      </p:sp>
    </p:spTree>
    <p:extLst>
      <p:ext uri="{BB962C8B-B14F-4D97-AF65-F5344CB8AC3E}">
        <p14:creationId xmlns:p14="http://schemas.microsoft.com/office/powerpoint/2010/main" val="3511185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7FFE5B-C2CA-473D-8FCA-B26579CCBAAF}"/>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8" name="Picture Placeholder 7">
            <a:extLst>
              <a:ext uri="{FF2B5EF4-FFF2-40B4-BE49-F238E27FC236}">
                <a16:creationId xmlns:a16="http://schemas.microsoft.com/office/drawing/2014/main" id="{5FF4BA3E-4135-4F80-B1C8-C84CDF7C54AB}"/>
              </a:ext>
            </a:extLst>
          </p:cNvPr>
          <p:cNvSpPr>
            <a:spLocks noGrp="1"/>
          </p:cNvSpPr>
          <p:nvPr>
            <p:ph type="pic" sz="quarter" idx="13" hasCustomPrompt="1"/>
          </p:nvPr>
        </p:nvSpPr>
        <p:spPr>
          <a:xfrm flipH="1">
            <a:off x="752100" y="739303"/>
            <a:ext cx="6825035" cy="5379395"/>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a16="http://schemas.microsoft.com/office/drawing/2014/main" id="{D5CAABB7-A562-4A3F-9DDF-2CE3D13726D1}"/>
              </a:ext>
            </a:extLst>
          </p:cNvPr>
          <p:cNvSpPr>
            <a:spLocks noGrp="1"/>
          </p:cNvSpPr>
          <p:nvPr>
            <p:ph type="title" hasCustomPrompt="1"/>
          </p:nvPr>
        </p:nvSpPr>
        <p:spPr>
          <a:xfrm>
            <a:off x="6322977" y="1663435"/>
            <a:ext cx="5869021" cy="2003898"/>
          </a:xfrm>
          <a:solidFill>
            <a:schemeClr val="accent2">
              <a:alpha val="80000"/>
            </a:schemeClr>
          </a:solidFill>
        </p:spPr>
        <p:txBody>
          <a:bodyPr lIns="557784" tIns="530352" anchor="t">
            <a:noAutofit/>
          </a:bodyPr>
          <a:lstStyle>
            <a:lvl1pPr algn="l">
              <a:lnSpc>
                <a:spcPct val="80000"/>
              </a:lnSpc>
              <a:defRPr sz="5400" cap="all" spc="400" baseline="0">
                <a:ln w="19050">
                  <a:solidFill>
                    <a:schemeClr val="accent5"/>
                  </a:solidFill>
                </a:ln>
              </a:defRPr>
            </a:lvl1pPr>
          </a:lstStyle>
          <a:p>
            <a:r>
              <a:rPr lang="en-US" dirty="0"/>
              <a:t>Click to add title</a:t>
            </a:r>
          </a:p>
        </p:txBody>
      </p:sp>
      <p:sp>
        <p:nvSpPr>
          <p:cNvPr id="14" name="Text Placeholder 17">
            <a:extLst>
              <a:ext uri="{FF2B5EF4-FFF2-40B4-BE49-F238E27FC236}">
                <a16:creationId xmlns:a16="http://schemas.microsoft.com/office/drawing/2014/main" id="{D15807FE-36E0-49EF-93A4-5B9AD83871B6}"/>
              </a:ext>
            </a:extLst>
          </p:cNvPr>
          <p:cNvSpPr>
            <a:spLocks noGrp="1"/>
          </p:cNvSpPr>
          <p:nvPr>
            <p:ph type="body" sz="quarter" idx="15" hasCustomPrompt="1"/>
          </p:nvPr>
        </p:nvSpPr>
        <p:spPr>
          <a:xfrm>
            <a:off x="6822159" y="2878246"/>
            <a:ext cx="4925188" cy="339247"/>
          </a:xfrm>
        </p:spPr>
        <p:txBody>
          <a:bodyPr>
            <a:noAutofit/>
          </a:bodyPr>
          <a:lstStyle>
            <a:lvl1pPr marL="0" indent="0" algn="l">
              <a:buNone/>
              <a:defRPr sz="2400" spc="100" baseline="0">
                <a:solidFill>
                  <a:schemeClr val="accent5"/>
                </a:solidFill>
              </a:defRPr>
            </a:lvl1pPr>
          </a:lstStyle>
          <a:p>
            <a:pPr lvl="0"/>
            <a:r>
              <a:rPr lang="en-US"/>
              <a:t>Click to add name</a:t>
            </a:r>
          </a:p>
        </p:txBody>
      </p:sp>
    </p:spTree>
    <p:extLst>
      <p:ext uri="{BB962C8B-B14F-4D97-AF65-F5344CB8AC3E}">
        <p14:creationId xmlns:p14="http://schemas.microsoft.com/office/powerpoint/2010/main" val="352351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6D8EB4-0AAB-4C86-96ED-AB74FA56A67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0" name="Picture Placeholder 7">
            <a:extLst>
              <a:ext uri="{FF2B5EF4-FFF2-40B4-BE49-F238E27FC236}">
                <a16:creationId xmlns:a16="http://schemas.microsoft.com/office/drawing/2014/main" id="{5DEE423F-FC4A-461D-8AA7-F7C14B806664}"/>
              </a:ext>
            </a:extLst>
          </p:cNvPr>
          <p:cNvSpPr>
            <a:spLocks noGrp="1"/>
          </p:cNvSpPr>
          <p:nvPr>
            <p:ph type="pic" sz="quarter" idx="13" hasCustomPrompt="1"/>
          </p:nvPr>
        </p:nvSpPr>
        <p:spPr>
          <a:xfrm>
            <a:off x="0" y="0"/>
            <a:ext cx="5334461" cy="6867376"/>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a16="http://schemas.microsoft.com/office/drawing/2014/main" id="{A77D30EC-51F8-4EBE-9AC8-349D6E064E20}"/>
              </a:ext>
            </a:extLst>
          </p:cNvPr>
          <p:cNvSpPr>
            <a:spLocks noGrp="1"/>
          </p:cNvSpPr>
          <p:nvPr>
            <p:ph type="dt" sz="half" idx="10"/>
          </p:nvPr>
        </p:nvSpPr>
        <p:spPr/>
        <p:txBody>
          <a:bodyPr/>
          <a:lstStyle/>
          <a:p>
            <a:r>
              <a:rPr lang="en-US" dirty="0"/>
              <a:t>8/06/20XX</a:t>
            </a:r>
          </a:p>
        </p:txBody>
      </p:sp>
      <p:sp>
        <p:nvSpPr>
          <p:cNvPr id="14" name="Text Placeholder 10">
            <a:extLst>
              <a:ext uri="{FF2B5EF4-FFF2-40B4-BE49-F238E27FC236}">
                <a16:creationId xmlns:a16="http://schemas.microsoft.com/office/drawing/2014/main" id="{9EF7FC71-AF21-4CDA-8E86-E05EB4F1C442}"/>
              </a:ext>
            </a:extLst>
          </p:cNvPr>
          <p:cNvSpPr>
            <a:spLocks noGrp="1"/>
          </p:cNvSpPr>
          <p:nvPr>
            <p:ph type="body" sz="quarter" idx="18" hasCustomPrompt="1"/>
          </p:nvPr>
        </p:nvSpPr>
        <p:spPr>
          <a:xfrm>
            <a:off x="6353468" y="3260492"/>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$2B</a:t>
            </a:r>
          </a:p>
        </p:txBody>
      </p:sp>
      <p:sp>
        <p:nvSpPr>
          <p:cNvPr id="5" name="Footer Placeholder 4">
            <a:extLst>
              <a:ext uri="{FF2B5EF4-FFF2-40B4-BE49-F238E27FC236}">
                <a16:creationId xmlns:a16="http://schemas.microsoft.com/office/drawing/2014/main" id="{9FE21B81-6A13-47D5-AD62-B1B0E4868044}"/>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E12BB476-8DFF-468F-B950-1F980EB4D5CD}"/>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6" name="Text Placeholder 10">
            <a:extLst>
              <a:ext uri="{FF2B5EF4-FFF2-40B4-BE49-F238E27FC236}">
                <a16:creationId xmlns:a16="http://schemas.microsoft.com/office/drawing/2014/main" id="{BF893A53-04CF-497B-9C3D-502C92BA0DAE}"/>
              </a:ext>
            </a:extLst>
          </p:cNvPr>
          <p:cNvSpPr>
            <a:spLocks noGrp="1"/>
          </p:cNvSpPr>
          <p:nvPr>
            <p:ph type="body" sz="quarter" idx="20" hasCustomPrompt="1"/>
          </p:nvPr>
        </p:nvSpPr>
        <p:spPr>
          <a:xfrm>
            <a:off x="6353467" y="4773463"/>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$1B</a:t>
            </a:r>
          </a:p>
        </p:txBody>
      </p:sp>
      <p:sp>
        <p:nvSpPr>
          <p:cNvPr id="11" name="Text Placeholder 10">
            <a:extLst>
              <a:ext uri="{FF2B5EF4-FFF2-40B4-BE49-F238E27FC236}">
                <a16:creationId xmlns:a16="http://schemas.microsoft.com/office/drawing/2014/main" id="{58BD5CDD-220E-41E0-82DD-820C0D834A48}"/>
              </a:ext>
            </a:extLst>
          </p:cNvPr>
          <p:cNvSpPr>
            <a:spLocks noGrp="1"/>
          </p:cNvSpPr>
          <p:nvPr>
            <p:ph type="body" sz="quarter" idx="27" hasCustomPrompt="1"/>
          </p:nvPr>
        </p:nvSpPr>
        <p:spPr>
          <a:xfrm>
            <a:off x="7817970" y="1609772"/>
            <a:ext cx="3365003" cy="1171533"/>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12" name="Text Placeholder 10">
            <a:extLst>
              <a:ext uri="{FF2B5EF4-FFF2-40B4-BE49-F238E27FC236}">
                <a16:creationId xmlns:a16="http://schemas.microsoft.com/office/drawing/2014/main" id="{253384AB-173D-4216-A221-BFA565FC127C}"/>
              </a:ext>
            </a:extLst>
          </p:cNvPr>
          <p:cNvSpPr>
            <a:spLocks noGrp="1"/>
          </p:cNvSpPr>
          <p:nvPr>
            <p:ph type="body" sz="quarter" idx="16" hasCustomPrompt="1"/>
          </p:nvPr>
        </p:nvSpPr>
        <p:spPr>
          <a:xfrm>
            <a:off x="6347375" y="1747520"/>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$3B</a:t>
            </a:r>
          </a:p>
        </p:txBody>
      </p:sp>
      <p:sp>
        <p:nvSpPr>
          <p:cNvPr id="20" name="Text Placeholder 10">
            <a:extLst>
              <a:ext uri="{FF2B5EF4-FFF2-40B4-BE49-F238E27FC236}">
                <a16:creationId xmlns:a16="http://schemas.microsoft.com/office/drawing/2014/main" id="{45638026-D669-4C2A-82A4-5F35D27DCA4D}"/>
              </a:ext>
            </a:extLst>
          </p:cNvPr>
          <p:cNvSpPr>
            <a:spLocks noGrp="1"/>
          </p:cNvSpPr>
          <p:nvPr>
            <p:ph type="body" sz="quarter" idx="28" hasCustomPrompt="1"/>
          </p:nvPr>
        </p:nvSpPr>
        <p:spPr>
          <a:xfrm>
            <a:off x="7817970" y="3129515"/>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21" name="Text Placeholder 10">
            <a:extLst>
              <a:ext uri="{FF2B5EF4-FFF2-40B4-BE49-F238E27FC236}">
                <a16:creationId xmlns:a16="http://schemas.microsoft.com/office/drawing/2014/main" id="{A19EAA97-D0F2-464B-8450-83BF202CECF3}"/>
              </a:ext>
            </a:extLst>
          </p:cNvPr>
          <p:cNvSpPr>
            <a:spLocks noGrp="1"/>
          </p:cNvSpPr>
          <p:nvPr>
            <p:ph type="body" sz="quarter" idx="29" hasCustomPrompt="1"/>
          </p:nvPr>
        </p:nvSpPr>
        <p:spPr>
          <a:xfrm>
            <a:off x="7817970" y="4648156"/>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2" name="Title 1">
            <a:extLst>
              <a:ext uri="{FF2B5EF4-FFF2-40B4-BE49-F238E27FC236}">
                <a16:creationId xmlns:a16="http://schemas.microsoft.com/office/drawing/2014/main" id="{5DFF2174-FDCE-466A-8A4C-06AD6CAA4401}"/>
              </a:ext>
            </a:extLst>
          </p:cNvPr>
          <p:cNvSpPr>
            <a:spLocks noGrp="1"/>
          </p:cNvSpPr>
          <p:nvPr>
            <p:ph type="title" hasCustomPrompt="1"/>
          </p:nvPr>
        </p:nvSpPr>
        <p:spPr>
          <a:xfrm>
            <a:off x="6207016" y="746631"/>
            <a:ext cx="5184648" cy="466344"/>
          </a:xfrm>
        </p:spPr>
        <p:txBody>
          <a:bodyPr>
            <a:noAutofit/>
          </a:bodyPr>
          <a:lstStyle>
            <a:lvl1pPr>
              <a:lnSpc>
                <a:spcPct val="100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972322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bg>
      <p:bgPr>
        <a:solidFill>
          <a:schemeClr val="bg2">
            <a:lumMod val="10000"/>
          </a:schemeClr>
        </a:solidFill>
        <a:effectLst/>
      </p:bgPr>
    </p:bg>
    <p:spTree>
      <p:nvGrpSpPr>
        <p:cNvPr id="1" name=""/>
        <p:cNvGrpSpPr/>
        <p:nvPr/>
      </p:nvGrpSpPr>
      <p:grpSpPr>
        <a:xfrm>
          <a:off x="0" y="0"/>
          <a:ext cx="0" cy="0"/>
          <a:chOff x="0" y="0"/>
          <a:chExt cx="0" cy="0"/>
        </a:xfrm>
      </p:grpSpPr>
      <p:sp>
        <p:nvSpPr>
          <p:cNvPr id="21" name="Picture Placeholder 7">
            <a:extLst>
              <a:ext uri="{FF2B5EF4-FFF2-40B4-BE49-F238E27FC236}">
                <a16:creationId xmlns:a16="http://schemas.microsoft.com/office/drawing/2014/main" id="{9216DCA9-E871-422D-B12D-3E1C39ACD2ED}"/>
              </a:ext>
            </a:extLst>
          </p:cNvPr>
          <p:cNvSpPr>
            <a:spLocks noGrp="1"/>
          </p:cNvSpPr>
          <p:nvPr>
            <p:ph type="pic" sz="quarter" idx="28" hasCustomPrompt="1"/>
          </p:nvPr>
        </p:nvSpPr>
        <p:spPr>
          <a:xfrm rot="5400000" flipH="1">
            <a:off x="-2092961" y="2092960"/>
            <a:ext cx="6858002" cy="2672081"/>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a16="http://schemas.microsoft.com/office/drawing/2014/main" id="{56754628-3BB3-414A-88E4-67B3809A62CD}"/>
              </a:ext>
            </a:extLst>
          </p:cNvPr>
          <p:cNvSpPr>
            <a:spLocks noGrp="1"/>
          </p:cNvSpPr>
          <p:nvPr>
            <p:ph type="dt" sz="half" idx="10"/>
          </p:nvPr>
        </p:nvSpPr>
        <p:spPr/>
        <p:txBody>
          <a:bodyPr/>
          <a:lstStyle/>
          <a:p>
            <a:r>
              <a:rPr lang="en-US" dirty="0"/>
              <a:t>8/06/20XX</a:t>
            </a:r>
          </a:p>
        </p:txBody>
      </p:sp>
      <p:sp>
        <p:nvSpPr>
          <p:cNvPr id="5" name="Footer Placeholder 4">
            <a:extLst>
              <a:ext uri="{FF2B5EF4-FFF2-40B4-BE49-F238E27FC236}">
                <a16:creationId xmlns:a16="http://schemas.microsoft.com/office/drawing/2014/main" id="{33D99CEA-3489-476A-9C9D-ED977FE6EA33}"/>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1DCD55B0-9BDF-49CC-B30F-96112214E7A5}"/>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7" name="Text Placeholder 10">
            <a:extLst>
              <a:ext uri="{FF2B5EF4-FFF2-40B4-BE49-F238E27FC236}">
                <a16:creationId xmlns:a16="http://schemas.microsoft.com/office/drawing/2014/main" id="{F9CF3D99-4BB8-4944-A82E-385209DF3D61}"/>
              </a:ext>
            </a:extLst>
          </p:cNvPr>
          <p:cNvSpPr>
            <a:spLocks noGrp="1"/>
          </p:cNvSpPr>
          <p:nvPr>
            <p:ph type="body" sz="quarter" idx="27" hasCustomPrompt="1"/>
          </p:nvPr>
        </p:nvSpPr>
        <p:spPr>
          <a:xfrm>
            <a:off x="2811826" y="2881982"/>
            <a:ext cx="3975054"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083CED13-2FB7-4DA4-87BD-B5AEF0C63104}"/>
              </a:ext>
            </a:extLst>
          </p:cNvPr>
          <p:cNvSpPr>
            <a:spLocks noGrp="1"/>
          </p:cNvSpPr>
          <p:nvPr>
            <p:ph type="body" sz="quarter" idx="16" hasCustomPrompt="1"/>
          </p:nvPr>
        </p:nvSpPr>
        <p:spPr>
          <a:xfrm>
            <a:off x="2811826" y="2502477"/>
            <a:ext cx="3975054"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19" name="Text Placeholder 10">
            <a:extLst>
              <a:ext uri="{FF2B5EF4-FFF2-40B4-BE49-F238E27FC236}">
                <a16:creationId xmlns:a16="http://schemas.microsoft.com/office/drawing/2014/main" id="{D240762F-003B-4B0E-A561-6734EA9AC853}"/>
              </a:ext>
            </a:extLst>
          </p:cNvPr>
          <p:cNvSpPr>
            <a:spLocks noGrp="1"/>
          </p:cNvSpPr>
          <p:nvPr>
            <p:ph type="body" sz="quarter" idx="17" hasCustomPrompt="1"/>
          </p:nvPr>
        </p:nvSpPr>
        <p:spPr>
          <a:xfrm>
            <a:off x="7378746" y="2881982"/>
            <a:ext cx="3695653"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20" name="Text Placeholder 10">
            <a:extLst>
              <a:ext uri="{FF2B5EF4-FFF2-40B4-BE49-F238E27FC236}">
                <a16:creationId xmlns:a16="http://schemas.microsoft.com/office/drawing/2014/main" id="{387E9583-831E-4863-9A96-3E583A98F28D}"/>
              </a:ext>
            </a:extLst>
          </p:cNvPr>
          <p:cNvSpPr>
            <a:spLocks noGrp="1"/>
          </p:cNvSpPr>
          <p:nvPr>
            <p:ph type="body" sz="quarter" idx="18" hasCustomPrompt="1"/>
          </p:nvPr>
        </p:nvSpPr>
        <p:spPr>
          <a:xfrm>
            <a:off x="7378746" y="2502477"/>
            <a:ext cx="3695653"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E96F4071-8FD4-4FF1-BA06-DD4D780FE455}"/>
              </a:ext>
            </a:extLst>
          </p:cNvPr>
          <p:cNvSpPr>
            <a:spLocks noGrp="1"/>
          </p:cNvSpPr>
          <p:nvPr>
            <p:ph type="title" hasCustomPrompt="1"/>
          </p:nvPr>
        </p:nvSpPr>
        <p:spPr>
          <a:xfrm>
            <a:off x="2796032" y="1649421"/>
            <a:ext cx="5184648" cy="466344"/>
          </a:xfrm>
        </p:spPr>
        <p:txBody>
          <a:bodyPr>
            <a:noAutofit/>
          </a:bodyPr>
          <a:lstStyle>
            <a:lvl1pPr>
              <a:lnSpc>
                <a:spcPct val="100000"/>
              </a:lnSpc>
              <a:defRPr sz="2800">
                <a:ln w="19050">
                  <a:solidFill>
                    <a:schemeClr val="accent6"/>
                  </a:solidFill>
                </a:ln>
              </a:defRPr>
            </a:lvl1pPr>
          </a:lstStyle>
          <a:p>
            <a:r>
              <a:rPr lang="en-US" dirty="0"/>
              <a:t>Click to add title</a:t>
            </a:r>
          </a:p>
        </p:txBody>
      </p:sp>
    </p:spTree>
    <p:extLst>
      <p:ext uri="{BB962C8B-B14F-4D97-AF65-F5344CB8AC3E}">
        <p14:creationId xmlns:p14="http://schemas.microsoft.com/office/powerpoint/2010/main" val="39513209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954AA95-575B-4060-9443-53B34766449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22" name="Rectangle 21">
            <a:extLst>
              <a:ext uri="{FF2B5EF4-FFF2-40B4-BE49-F238E27FC236}">
                <a16:creationId xmlns:a16="http://schemas.microsoft.com/office/drawing/2014/main" id="{38BF2BB6-8F62-424E-B01D-F90A0DB7BFBB}"/>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822AF5C-69BC-4A87-8E5C-E473F6A73EEF}"/>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246AD827-24BF-4C7D-9F16-1E26E09A6006}"/>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CDBEEF33-0303-4BF6-8C9A-08DE4CB645AE}"/>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8" name="Text Placeholder 14">
            <a:extLst>
              <a:ext uri="{FF2B5EF4-FFF2-40B4-BE49-F238E27FC236}">
                <a16:creationId xmlns:a16="http://schemas.microsoft.com/office/drawing/2014/main" id="{CC14BDE6-5903-4EFC-B3C7-B7B219402DAF}"/>
              </a:ext>
            </a:extLst>
          </p:cNvPr>
          <p:cNvSpPr>
            <a:spLocks noGrp="1"/>
          </p:cNvSpPr>
          <p:nvPr>
            <p:ph type="body" sz="quarter" idx="15" hasCustomPrompt="1"/>
          </p:nvPr>
        </p:nvSpPr>
        <p:spPr>
          <a:xfrm>
            <a:off x="5237839" y="1538273"/>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9" name="Text Placeholder 14">
            <a:extLst>
              <a:ext uri="{FF2B5EF4-FFF2-40B4-BE49-F238E27FC236}">
                <a16:creationId xmlns:a16="http://schemas.microsoft.com/office/drawing/2014/main" id="{E19954FA-533A-4FF9-88B2-102C833FBD40}"/>
              </a:ext>
            </a:extLst>
          </p:cNvPr>
          <p:cNvSpPr>
            <a:spLocks noGrp="1"/>
          </p:cNvSpPr>
          <p:nvPr>
            <p:ph type="body" sz="quarter" idx="17" hasCustomPrompt="1"/>
          </p:nvPr>
        </p:nvSpPr>
        <p:spPr>
          <a:xfrm>
            <a:off x="5237839" y="5407116"/>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0" name="Text Placeholder 14">
            <a:extLst>
              <a:ext uri="{FF2B5EF4-FFF2-40B4-BE49-F238E27FC236}">
                <a16:creationId xmlns:a16="http://schemas.microsoft.com/office/drawing/2014/main" id="{E29BB699-DB47-4A35-9B5B-63C7EFC22843}"/>
              </a:ext>
            </a:extLst>
          </p:cNvPr>
          <p:cNvSpPr>
            <a:spLocks noGrp="1"/>
          </p:cNvSpPr>
          <p:nvPr>
            <p:ph type="body" sz="quarter" idx="19" hasCustomPrompt="1"/>
          </p:nvPr>
        </p:nvSpPr>
        <p:spPr>
          <a:xfrm>
            <a:off x="8441651" y="3467155"/>
            <a:ext cx="1380681"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1" name="Text Placeholder 14">
            <a:extLst>
              <a:ext uri="{FF2B5EF4-FFF2-40B4-BE49-F238E27FC236}">
                <a16:creationId xmlns:a16="http://schemas.microsoft.com/office/drawing/2014/main" id="{4EFD147E-AEE9-40FA-96D5-7DBE76033490}"/>
              </a:ext>
            </a:extLst>
          </p:cNvPr>
          <p:cNvSpPr>
            <a:spLocks noGrp="1"/>
          </p:cNvSpPr>
          <p:nvPr>
            <p:ph type="body" sz="quarter" idx="20" hasCustomPrompt="1"/>
          </p:nvPr>
        </p:nvSpPr>
        <p:spPr>
          <a:xfrm>
            <a:off x="3744687" y="2307743"/>
            <a:ext cx="1183179" cy="492025"/>
          </a:xfrm>
          <a:prstGeom prst="rect">
            <a:avLst/>
          </a:prstGeom>
        </p:spPr>
        <p:txBody>
          <a:bodyPr anchor="ctr"/>
          <a:lstStyle>
            <a:lvl1pPr marL="0" indent="0" algn="ctr">
              <a:lnSpc>
                <a:spcPct val="100000"/>
              </a:lnSpc>
              <a:buNone/>
              <a:defRPr sz="1200" cap="all" spc="200" baseline="0">
                <a:solidFill>
                  <a:schemeClr val="accent2">
                    <a:lumMod val="20000"/>
                    <a:lumOff val="80000"/>
                  </a:schemeClr>
                </a:solidFill>
                <a:latin typeface="+mj-lt"/>
              </a:defRPr>
            </a:lvl1pPr>
          </a:lstStyle>
          <a:p>
            <a:pPr lvl="0"/>
            <a:r>
              <a:rPr lang="en-US"/>
              <a:t>Click to add name</a:t>
            </a:r>
          </a:p>
        </p:txBody>
      </p:sp>
      <p:sp>
        <p:nvSpPr>
          <p:cNvPr id="12" name="Text Placeholder 14">
            <a:extLst>
              <a:ext uri="{FF2B5EF4-FFF2-40B4-BE49-F238E27FC236}">
                <a16:creationId xmlns:a16="http://schemas.microsoft.com/office/drawing/2014/main" id="{035518AB-0629-41B1-8670-DAE8C31C9998}"/>
              </a:ext>
            </a:extLst>
          </p:cNvPr>
          <p:cNvSpPr>
            <a:spLocks noGrp="1"/>
          </p:cNvSpPr>
          <p:nvPr>
            <p:ph type="body" sz="quarter" idx="21" hasCustomPrompt="1"/>
          </p:nvPr>
        </p:nvSpPr>
        <p:spPr>
          <a:xfrm>
            <a:off x="4181179" y="4420460"/>
            <a:ext cx="1183179" cy="492025"/>
          </a:xfrm>
          <a:prstGeom prst="rect">
            <a:avLst/>
          </a:prstGeom>
        </p:spPr>
        <p:txBody>
          <a:bodyPr anchor="ctr"/>
          <a:lstStyle>
            <a:lvl1pPr marL="0" indent="0" algn="ctr">
              <a:lnSpc>
                <a:spcPct val="100000"/>
              </a:lnSpc>
              <a:buNone/>
              <a:defRPr sz="1200" cap="all" spc="200" baseline="0">
                <a:solidFill>
                  <a:schemeClr val="accent1">
                    <a:lumMod val="20000"/>
                    <a:lumOff val="80000"/>
                  </a:schemeClr>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D84B55A2-EE63-46F3-80EA-C4F512388C1B}"/>
              </a:ext>
            </a:extLst>
          </p:cNvPr>
          <p:cNvSpPr>
            <a:spLocks noGrp="1"/>
          </p:cNvSpPr>
          <p:nvPr>
            <p:ph type="body" sz="quarter" idx="22" hasCustomPrompt="1"/>
          </p:nvPr>
        </p:nvSpPr>
        <p:spPr>
          <a:xfrm>
            <a:off x="2643702" y="4552190"/>
            <a:ext cx="1183179" cy="492025"/>
          </a:xfrm>
          <a:prstGeom prst="rect">
            <a:avLst/>
          </a:prstGeom>
        </p:spPr>
        <p:txBody>
          <a:bodyPr anchor="ctr"/>
          <a:lstStyle>
            <a:lvl1pPr marL="0" indent="0" algn="ctr">
              <a:lnSpc>
                <a:spcPct val="100000"/>
              </a:lnSpc>
              <a:buNone/>
              <a:defRPr sz="1200" cap="all" spc="200" baseline="0">
                <a:solidFill>
                  <a:schemeClr val="accent6">
                    <a:lumMod val="40000"/>
                    <a:lumOff val="60000"/>
                  </a:schemeClr>
                </a:solidFill>
                <a:latin typeface="+mj-lt"/>
              </a:defRPr>
            </a:lvl1pPr>
          </a:lstStyle>
          <a:p>
            <a:pPr lvl="0"/>
            <a:r>
              <a:rPr lang="en-US"/>
              <a:t>Click to add name</a:t>
            </a:r>
          </a:p>
        </p:txBody>
      </p:sp>
      <p:sp>
        <p:nvSpPr>
          <p:cNvPr id="14" name="Text Placeholder 14">
            <a:extLst>
              <a:ext uri="{FF2B5EF4-FFF2-40B4-BE49-F238E27FC236}">
                <a16:creationId xmlns:a16="http://schemas.microsoft.com/office/drawing/2014/main" id="{EDED8D5C-7B18-4E79-B6B4-E59FAC3A83D5}"/>
              </a:ext>
            </a:extLst>
          </p:cNvPr>
          <p:cNvSpPr>
            <a:spLocks noGrp="1"/>
          </p:cNvSpPr>
          <p:nvPr>
            <p:ph type="body" sz="quarter" idx="23" hasCustomPrompt="1"/>
          </p:nvPr>
        </p:nvSpPr>
        <p:spPr>
          <a:xfrm>
            <a:off x="6400052" y="4120885"/>
            <a:ext cx="1183179" cy="492025"/>
          </a:xfrm>
          <a:prstGeom prst="rect">
            <a:avLst/>
          </a:prstGeom>
        </p:spPr>
        <p:txBody>
          <a:bodyPr anchor="ctr"/>
          <a:lstStyle>
            <a:lvl1pPr marL="0" indent="0" algn="ctr">
              <a:lnSpc>
                <a:spcPct val="100000"/>
              </a:lnSpc>
              <a:buNone/>
              <a:defRPr sz="1200" cap="all" spc="200" baseline="0">
                <a:solidFill>
                  <a:schemeClr val="accent1">
                    <a:lumMod val="40000"/>
                    <a:lumOff val="60000"/>
                  </a:schemeClr>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E8B6D903-1EAA-44AD-A3D8-6256873B7A22}"/>
              </a:ext>
            </a:extLst>
          </p:cNvPr>
          <p:cNvSpPr>
            <a:spLocks noGrp="1"/>
          </p:cNvSpPr>
          <p:nvPr>
            <p:ph type="body" sz="quarter" idx="25" hasCustomPrompt="1"/>
          </p:nvPr>
        </p:nvSpPr>
        <p:spPr>
          <a:xfrm>
            <a:off x="2545032" y="3467155"/>
            <a:ext cx="1209143"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cxnSp>
        <p:nvCxnSpPr>
          <p:cNvPr id="16" name="Straight Connector 15">
            <a:extLst>
              <a:ext uri="{FF2B5EF4-FFF2-40B4-BE49-F238E27FC236}">
                <a16:creationId xmlns:a16="http://schemas.microsoft.com/office/drawing/2014/main" id="{8914974F-EEEB-4FDB-B605-14B6199844BA}"/>
              </a:ext>
            </a:extLst>
          </p:cNvPr>
          <p:cNvCxnSpPr>
            <a:cxnSpLocks/>
          </p:cNvCxnSpPr>
          <p:nvPr userDrawn="1"/>
        </p:nvCxnSpPr>
        <p:spPr>
          <a:xfrm>
            <a:off x="3758002" y="3713168"/>
            <a:ext cx="4683649"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FCFFB4C-5408-479D-88E2-42F8897706C7}"/>
              </a:ext>
            </a:extLst>
          </p:cNvPr>
          <p:cNvCxnSpPr>
            <a:cxnSpLocks/>
          </p:cNvCxnSpPr>
          <p:nvPr userDrawn="1"/>
        </p:nvCxnSpPr>
        <p:spPr>
          <a:xfrm flipV="1">
            <a:off x="6091322" y="2030298"/>
            <a:ext cx="4678" cy="3376818"/>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8" name="Text Placeholder 14">
            <a:extLst>
              <a:ext uri="{FF2B5EF4-FFF2-40B4-BE49-F238E27FC236}">
                <a16:creationId xmlns:a16="http://schemas.microsoft.com/office/drawing/2014/main" id="{9D316786-C25C-4139-9C9E-B55FEA3C4AC0}"/>
              </a:ext>
            </a:extLst>
          </p:cNvPr>
          <p:cNvSpPr>
            <a:spLocks noGrp="1"/>
          </p:cNvSpPr>
          <p:nvPr>
            <p:ph type="body" sz="quarter" idx="26" hasCustomPrompt="1"/>
          </p:nvPr>
        </p:nvSpPr>
        <p:spPr>
          <a:xfrm>
            <a:off x="6754219" y="2067508"/>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DC43FD24-D855-40FC-85C4-87ED3F64AA2C}"/>
              </a:ext>
            </a:extLst>
          </p:cNvPr>
          <p:cNvSpPr>
            <a:spLocks noGrp="1"/>
          </p:cNvSpPr>
          <p:nvPr>
            <p:ph type="body" sz="quarter" idx="24" hasCustomPrompt="1"/>
          </p:nvPr>
        </p:nvSpPr>
        <p:spPr>
          <a:xfrm>
            <a:off x="7860695" y="4820889"/>
            <a:ext cx="1183179" cy="492025"/>
          </a:xfrm>
          <a:prstGeom prst="rect">
            <a:avLst/>
          </a:prstGeom>
        </p:spPr>
        <p:txBody>
          <a:bodyPr anchor="ctr"/>
          <a:lstStyle>
            <a:lvl1pPr marL="0" indent="0" algn="ctr">
              <a:lnSpc>
                <a:spcPct val="100000"/>
              </a:lnSpc>
              <a:buNone/>
              <a:defRPr sz="1200" cap="all" spc="200" baseline="0">
                <a:solidFill>
                  <a:schemeClr val="accent4"/>
                </a:solidFill>
                <a:latin typeface="+mj-lt"/>
              </a:defRPr>
            </a:lvl1pPr>
          </a:lstStyle>
          <a:p>
            <a:pPr lvl="0"/>
            <a:r>
              <a:rPr lang="en-US"/>
              <a:t>Click to add name</a:t>
            </a:r>
          </a:p>
        </p:txBody>
      </p:sp>
      <p:sp>
        <p:nvSpPr>
          <p:cNvPr id="2" name="Title 1">
            <a:extLst>
              <a:ext uri="{FF2B5EF4-FFF2-40B4-BE49-F238E27FC236}">
                <a16:creationId xmlns:a16="http://schemas.microsoft.com/office/drawing/2014/main" id="{2C07A013-A59B-4367-9832-ED55A6D25280}"/>
              </a:ext>
            </a:extLst>
          </p:cNvPr>
          <p:cNvSpPr>
            <a:spLocks noGrp="1"/>
          </p:cNvSpPr>
          <p:nvPr>
            <p:ph type="title" hasCustomPrompt="1"/>
          </p:nvPr>
        </p:nvSpPr>
        <p:spPr>
          <a:xfrm>
            <a:off x="794508" y="715939"/>
            <a:ext cx="4864608" cy="365760"/>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32858851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D1F00DA-5D59-4EDE-BA9C-D312B3FBBAF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94C3578F-2A0F-4E30-AF4A-8F796929EE04}"/>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01F6CA51-E5DC-4FC3-92F6-D5EC783C0A8A}"/>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A10E530-F1C5-4166-A95F-3F8D022CCD74}"/>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Text Placeholder 14">
            <a:extLst>
              <a:ext uri="{FF2B5EF4-FFF2-40B4-BE49-F238E27FC236}">
                <a16:creationId xmlns:a16="http://schemas.microsoft.com/office/drawing/2014/main" id="{191453D1-9488-4F30-8223-1CB500BDC2F1}"/>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12" name="Text Placeholder 14">
            <a:extLst>
              <a:ext uri="{FF2B5EF4-FFF2-40B4-BE49-F238E27FC236}">
                <a16:creationId xmlns:a16="http://schemas.microsoft.com/office/drawing/2014/main" id="{4882AD8A-D4BD-4E12-8458-AC021F93B15C}"/>
              </a:ext>
            </a:extLst>
          </p:cNvPr>
          <p:cNvSpPr>
            <a:spLocks noGrp="1"/>
          </p:cNvSpPr>
          <p:nvPr>
            <p:ph type="body" sz="quarter" idx="26" hasCustomPrompt="1"/>
          </p:nvPr>
        </p:nvSpPr>
        <p:spPr>
          <a:xfrm>
            <a:off x="1973698"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3" name="Text Placeholder 14">
            <a:extLst>
              <a:ext uri="{FF2B5EF4-FFF2-40B4-BE49-F238E27FC236}">
                <a16:creationId xmlns:a16="http://schemas.microsoft.com/office/drawing/2014/main" id="{3DF3AAFC-DA9A-4A72-BBF9-5A097BC5950E}"/>
              </a:ext>
            </a:extLst>
          </p:cNvPr>
          <p:cNvSpPr>
            <a:spLocks noGrp="1"/>
          </p:cNvSpPr>
          <p:nvPr>
            <p:ph type="body" sz="quarter" idx="27" hasCustomPrompt="1"/>
          </p:nvPr>
        </p:nvSpPr>
        <p:spPr>
          <a:xfrm>
            <a:off x="5202976"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4" name="Text Placeholder 14">
            <a:extLst>
              <a:ext uri="{FF2B5EF4-FFF2-40B4-BE49-F238E27FC236}">
                <a16:creationId xmlns:a16="http://schemas.microsoft.com/office/drawing/2014/main" id="{2FF48EEE-6AEC-4E37-AD5C-EEB74BA0CEDB}"/>
              </a:ext>
            </a:extLst>
          </p:cNvPr>
          <p:cNvSpPr>
            <a:spLocks noGrp="1"/>
          </p:cNvSpPr>
          <p:nvPr>
            <p:ph type="body" sz="quarter" idx="28" hasCustomPrompt="1"/>
          </p:nvPr>
        </p:nvSpPr>
        <p:spPr>
          <a:xfrm>
            <a:off x="8346652"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5" name="Text Placeholder 14">
            <a:extLst>
              <a:ext uri="{FF2B5EF4-FFF2-40B4-BE49-F238E27FC236}">
                <a16:creationId xmlns:a16="http://schemas.microsoft.com/office/drawing/2014/main" id="{32066EA2-51F1-4F13-8E1B-89600E879074}"/>
              </a:ext>
            </a:extLst>
          </p:cNvPr>
          <p:cNvSpPr>
            <a:spLocks noGrp="1"/>
          </p:cNvSpPr>
          <p:nvPr>
            <p:ph type="body" sz="quarter" idx="13" hasCustomPrompt="1"/>
          </p:nvPr>
        </p:nvSpPr>
        <p:spPr>
          <a:xfrm>
            <a:off x="1591695"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F14EBD1B-595C-4A54-92C8-3C5427E15C45}"/>
              </a:ext>
            </a:extLst>
          </p:cNvPr>
          <p:cNvSpPr>
            <a:spLocks noGrp="1"/>
          </p:cNvSpPr>
          <p:nvPr>
            <p:ph type="body" sz="quarter" idx="29" hasCustomPrompt="1"/>
          </p:nvPr>
        </p:nvSpPr>
        <p:spPr>
          <a:xfrm>
            <a:off x="4820973" y="4042387"/>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B64F77B9-03A9-4E3E-B656-D3C0FBE25AB5}"/>
              </a:ext>
            </a:extLst>
          </p:cNvPr>
          <p:cNvSpPr>
            <a:spLocks noGrp="1"/>
          </p:cNvSpPr>
          <p:nvPr>
            <p:ph type="body" sz="quarter" idx="30" hasCustomPrompt="1"/>
          </p:nvPr>
        </p:nvSpPr>
        <p:spPr>
          <a:xfrm>
            <a:off x="7964649"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DFFECFB3-5650-476F-BB54-8A2A45F8AE7F}"/>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25219853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3D91600-3E99-42F4-85C2-60F442CD5E7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22" name="Content Placeholder 8">
            <a:extLst>
              <a:ext uri="{FF2B5EF4-FFF2-40B4-BE49-F238E27FC236}">
                <a16:creationId xmlns:a16="http://schemas.microsoft.com/office/drawing/2014/main" id="{30B4BBA3-2E4B-4AF2-8A2B-92DD019631E8}"/>
              </a:ext>
            </a:extLst>
          </p:cNvPr>
          <p:cNvSpPr>
            <a:spLocks noGrp="1"/>
          </p:cNvSpPr>
          <p:nvPr>
            <p:ph sz="quarter" idx="39"/>
          </p:nvPr>
        </p:nvSpPr>
        <p:spPr>
          <a:xfrm>
            <a:off x="6266428"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14">
            <a:extLst>
              <a:ext uri="{FF2B5EF4-FFF2-40B4-BE49-F238E27FC236}">
                <a16:creationId xmlns:a16="http://schemas.microsoft.com/office/drawing/2014/main" id="{44460CAC-F6F8-43F8-93F5-188B790DEE63}"/>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3" name="Date Placeholder 2">
            <a:extLst>
              <a:ext uri="{FF2B5EF4-FFF2-40B4-BE49-F238E27FC236}">
                <a16:creationId xmlns:a16="http://schemas.microsoft.com/office/drawing/2014/main" id="{6968D310-58F4-4A10-A286-9B42AECFDD18}"/>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6C868E10-EEA7-4017-B7CA-17B5EB23C4EC}"/>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C2B014CA-8BED-467C-AC80-6DC5B3DDC405}"/>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78" name="Text Placeholder 14">
            <a:extLst>
              <a:ext uri="{FF2B5EF4-FFF2-40B4-BE49-F238E27FC236}">
                <a16:creationId xmlns:a16="http://schemas.microsoft.com/office/drawing/2014/main" id="{2C4E099A-EEE4-40B4-B9B5-32A5A981F951}"/>
              </a:ext>
            </a:extLst>
          </p:cNvPr>
          <p:cNvSpPr>
            <a:spLocks noGrp="1"/>
          </p:cNvSpPr>
          <p:nvPr>
            <p:ph type="body" sz="quarter" idx="36" hasCustomPrompt="1"/>
          </p:nvPr>
        </p:nvSpPr>
        <p:spPr>
          <a:xfrm>
            <a:off x="905410" y="2333977"/>
            <a:ext cx="5007023"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79" name="Text Placeholder 14">
            <a:extLst>
              <a:ext uri="{FF2B5EF4-FFF2-40B4-BE49-F238E27FC236}">
                <a16:creationId xmlns:a16="http://schemas.microsoft.com/office/drawing/2014/main" id="{51338F1A-6EF2-4AA5-9EE8-628C9D57C270}"/>
              </a:ext>
            </a:extLst>
          </p:cNvPr>
          <p:cNvSpPr>
            <a:spLocks noGrp="1"/>
          </p:cNvSpPr>
          <p:nvPr>
            <p:ph type="body" sz="quarter" idx="37" hasCustomPrompt="1"/>
          </p:nvPr>
        </p:nvSpPr>
        <p:spPr>
          <a:xfrm>
            <a:off x="6279569" y="2339781"/>
            <a:ext cx="4993148"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19" name="Title 1">
            <a:extLst>
              <a:ext uri="{FF2B5EF4-FFF2-40B4-BE49-F238E27FC236}">
                <a16:creationId xmlns:a16="http://schemas.microsoft.com/office/drawing/2014/main" id="{DF744EAD-73E9-49F3-9CA4-9A344EB625D9}"/>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
        <p:nvSpPr>
          <p:cNvPr id="9" name="Content Placeholder 8">
            <a:extLst>
              <a:ext uri="{FF2B5EF4-FFF2-40B4-BE49-F238E27FC236}">
                <a16:creationId xmlns:a16="http://schemas.microsoft.com/office/drawing/2014/main" id="{ACB4710E-545B-4940-B69A-359188335AD3}"/>
              </a:ext>
            </a:extLst>
          </p:cNvPr>
          <p:cNvSpPr>
            <a:spLocks noGrp="1"/>
          </p:cNvSpPr>
          <p:nvPr>
            <p:ph sz="quarter" idx="38"/>
          </p:nvPr>
        </p:nvSpPr>
        <p:spPr>
          <a:xfrm>
            <a:off x="919283"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502702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9533791-52F7-40F6-B230-7BF6C505CCD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DE68A0C5-BEED-4BC5-ACD5-3F28EDE19EE3}"/>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B35EA781-4C22-4390-A03C-CA5DCCB7A2B1}"/>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6FE694A4-07AC-48C4-A560-162C1F4ECD49}"/>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6" name="Text Placeholder 14">
            <a:extLst>
              <a:ext uri="{FF2B5EF4-FFF2-40B4-BE49-F238E27FC236}">
                <a16:creationId xmlns:a16="http://schemas.microsoft.com/office/drawing/2014/main" id="{2A6B27A0-0449-46AE-A770-EBB281A1A953}"/>
              </a:ext>
            </a:extLst>
          </p:cNvPr>
          <p:cNvSpPr>
            <a:spLocks noGrp="1"/>
          </p:cNvSpPr>
          <p:nvPr>
            <p:ph type="body" sz="quarter" idx="17" hasCustomPrompt="1"/>
          </p:nvPr>
        </p:nvSpPr>
        <p:spPr>
          <a:xfrm>
            <a:off x="171234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1E70DE9B-2CDE-44B6-9307-FC12D873CA40}"/>
              </a:ext>
            </a:extLst>
          </p:cNvPr>
          <p:cNvSpPr>
            <a:spLocks noGrp="1"/>
          </p:cNvSpPr>
          <p:nvPr>
            <p:ph type="body" sz="quarter" idx="18" hasCustomPrompt="1"/>
          </p:nvPr>
        </p:nvSpPr>
        <p:spPr>
          <a:xfrm>
            <a:off x="250176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23B5183-98F9-43BF-BE37-2AE0A049EA8B}"/>
              </a:ext>
            </a:extLst>
          </p:cNvPr>
          <p:cNvSpPr>
            <a:spLocks noGrp="1"/>
          </p:cNvSpPr>
          <p:nvPr>
            <p:ph type="body" sz="quarter" idx="19" hasCustomPrompt="1"/>
          </p:nvPr>
        </p:nvSpPr>
        <p:spPr>
          <a:xfrm>
            <a:off x="329117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49DAB7F1-F6E7-4F92-B252-D9B81196A3A9}"/>
              </a:ext>
            </a:extLst>
          </p:cNvPr>
          <p:cNvSpPr>
            <a:spLocks noGrp="1"/>
          </p:cNvSpPr>
          <p:nvPr>
            <p:ph type="body" sz="quarter" idx="20" hasCustomPrompt="1"/>
          </p:nvPr>
        </p:nvSpPr>
        <p:spPr>
          <a:xfrm>
            <a:off x="408059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4037F0E4-C57B-4033-B973-C69A03D97024}"/>
              </a:ext>
            </a:extLst>
          </p:cNvPr>
          <p:cNvSpPr>
            <a:spLocks noGrp="1"/>
          </p:cNvSpPr>
          <p:nvPr>
            <p:ph type="body" sz="quarter" idx="21" hasCustomPrompt="1"/>
          </p:nvPr>
        </p:nvSpPr>
        <p:spPr>
          <a:xfrm>
            <a:off x="4810807" y="3170170"/>
            <a:ext cx="61531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85DAD742-736F-42D3-99FC-6046CF57A7A3}"/>
              </a:ext>
            </a:extLst>
          </p:cNvPr>
          <p:cNvSpPr>
            <a:spLocks noGrp="1"/>
          </p:cNvSpPr>
          <p:nvPr>
            <p:ph type="body" sz="quarter" idx="22" hasCustomPrompt="1"/>
          </p:nvPr>
        </p:nvSpPr>
        <p:spPr>
          <a:xfrm>
            <a:off x="565942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53EC6732-F61D-431C-88C9-BAA5039B6BB6}"/>
              </a:ext>
            </a:extLst>
          </p:cNvPr>
          <p:cNvSpPr>
            <a:spLocks noGrp="1"/>
          </p:cNvSpPr>
          <p:nvPr>
            <p:ph type="body" sz="quarter" idx="23" hasCustomPrompt="1"/>
          </p:nvPr>
        </p:nvSpPr>
        <p:spPr>
          <a:xfrm>
            <a:off x="644883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B8218F9A-C149-4D30-8437-B9D8C0DAF1D1}"/>
              </a:ext>
            </a:extLst>
          </p:cNvPr>
          <p:cNvSpPr>
            <a:spLocks noGrp="1"/>
          </p:cNvSpPr>
          <p:nvPr>
            <p:ph type="body" sz="quarter" idx="24" hasCustomPrompt="1"/>
          </p:nvPr>
        </p:nvSpPr>
        <p:spPr>
          <a:xfrm>
            <a:off x="723825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BCA166BB-F293-4289-B0EB-57580EC9608B}"/>
              </a:ext>
            </a:extLst>
          </p:cNvPr>
          <p:cNvSpPr>
            <a:spLocks noGrp="1"/>
          </p:cNvSpPr>
          <p:nvPr>
            <p:ph type="body" sz="quarter" idx="25" hasCustomPrompt="1"/>
          </p:nvPr>
        </p:nvSpPr>
        <p:spPr>
          <a:xfrm>
            <a:off x="802766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77397369-CCB5-450E-8FD1-46B3B54F6B89}"/>
              </a:ext>
            </a:extLst>
          </p:cNvPr>
          <p:cNvSpPr>
            <a:spLocks noGrp="1"/>
          </p:cNvSpPr>
          <p:nvPr>
            <p:ph type="body" sz="quarter" idx="26" hasCustomPrompt="1"/>
          </p:nvPr>
        </p:nvSpPr>
        <p:spPr>
          <a:xfrm>
            <a:off x="881708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78252082-BCF2-4955-B695-35F48EF76FD9}"/>
              </a:ext>
            </a:extLst>
          </p:cNvPr>
          <p:cNvSpPr>
            <a:spLocks noGrp="1"/>
          </p:cNvSpPr>
          <p:nvPr>
            <p:ph type="body" sz="quarter" idx="27" hasCustomPrompt="1"/>
          </p:nvPr>
        </p:nvSpPr>
        <p:spPr>
          <a:xfrm>
            <a:off x="960649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AF998D11-3FAA-4712-8C34-404C1BDCECBD}"/>
              </a:ext>
            </a:extLst>
          </p:cNvPr>
          <p:cNvSpPr>
            <a:spLocks noGrp="1"/>
          </p:cNvSpPr>
          <p:nvPr>
            <p:ph type="body" sz="quarter" idx="28" hasCustomPrompt="1"/>
          </p:nvPr>
        </p:nvSpPr>
        <p:spPr>
          <a:xfrm>
            <a:off x="10395907"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2AA33C54-3898-452E-979F-F1B5853E737C}"/>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0569AA0A-65D1-4456-9A14-327E6CE6DF6A}"/>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028EB91C-9303-4EB3-886A-E5DA884A80FD}"/>
              </a:ext>
            </a:extLst>
          </p:cNvPr>
          <p:cNvSpPr>
            <a:spLocks noGrp="1"/>
          </p:cNvSpPr>
          <p:nvPr>
            <p:ph type="body" sz="quarter" idx="31" hasCustomPrompt="1"/>
          </p:nvPr>
        </p:nvSpPr>
        <p:spPr>
          <a:xfrm>
            <a:off x="329117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4A47908B-3F69-4786-9C40-C12392133F05}"/>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378EEBEC-FDBD-4D14-ADCA-4C72B269E993}"/>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044989A5-8040-43C0-BE05-6A79C3BE6378}"/>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52581A3A-F479-4780-81BE-CCBCF398141A}"/>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3D361DBA-153A-4846-BDA4-CC63FF94744D}"/>
              </a:ext>
            </a:extLst>
          </p:cNvPr>
          <p:cNvSpPr>
            <a:spLocks noGrp="1"/>
          </p:cNvSpPr>
          <p:nvPr>
            <p:ph type="body" sz="quarter" idx="36" hasCustomPrompt="1"/>
          </p:nvPr>
        </p:nvSpPr>
        <p:spPr>
          <a:xfrm>
            <a:off x="723825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78FB324E-EE00-4CC5-9F81-5EF71F305031}"/>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8AA454F-F92D-4844-92A6-A3FEDD88B302}"/>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651BCA7B-5BF4-4A0F-95C1-2014315E80B1}"/>
              </a:ext>
            </a:extLst>
          </p:cNvPr>
          <p:cNvSpPr>
            <a:spLocks noGrp="1"/>
          </p:cNvSpPr>
          <p:nvPr>
            <p:ph type="body" sz="quarter" idx="39" hasCustomPrompt="1"/>
          </p:nvPr>
        </p:nvSpPr>
        <p:spPr>
          <a:xfrm>
            <a:off x="960649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7E3F41F1-0E06-45ED-894F-7F38510C2728}"/>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52" name="Text Placeholder 14">
            <a:extLst>
              <a:ext uri="{FF2B5EF4-FFF2-40B4-BE49-F238E27FC236}">
                <a16:creationId xmlns:a16="http://schemas.microsoft.com/office/drawing/2014/main" id="{C02572F8-1812-49D5-B24A-088659DE9FC7}"/>
              </a:ext>
            </a:extLst>
          </p:cNvPr>
          <p:cNvSpPr>
            <a:spLocks noGrp="1"/>
          </p:cNvSpPr>
          <p:nvPr>
            <p:ph type="body" sz="quarter" idx="41" hasCustomPrompt="1"/>
          </p:nvPr>
        </p:nvSpPr>
        <p:spPr>
          <a:xfrm>
            <a:off x="653772" y="2763180"/>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3" name="Text Placeholder 14">
            <a:extLst>
              <a:ext uri="{FF2B5EF4-FFF2-40B4-BE49-F238E27FC236}">
                <a16:creationId xmlns:a16="http://schemas.microsoft.com/office/drawing/2014/main" id="{453EA1A1-A67D-4132-9EA0-584E8FA796C3}"/>
              </a:ext>
            </a:extLst>
          </p:cNvPr>
          <p:cNvSpPr>
            <a:spLocks noGrp="1"/>
          </p:cNvSpPr>
          <p:nvPr>
            <p:ph type="body" sz="quarter" idx="42" hasCustomPrompt="1"/>
          </p:nvPr>
        </p:nvSpPr>
        <p:spPr>
          <a:xfrm>
            <a:off x="653772" y="4449967"/>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4" name="Text Placeholder 14">
            <a:extLst>
              <a:ext uri="{FF2B5EF4-FFF2-40B4-BE49-F238E27FC236}">
                <a16:creationId xmlns:a16="http://schemas.microsoft.com/office/drawing/2014/main" id="{658BFCC4-C261-4874-8195-FDA3C5001E05}"/>
              </a:ext>
            </a:extLst>
          </p:cNvPr>
          <p:cNvSpPr>
            <a:spLocks noGrp="1"/>
          </p:cNvSpPr>
          <p:nvPr>
            <p:ph type="body" sz="quarter" idx="43" hasCustomPrompt="1"/>
          </p:nvPr>
        </p:nvSpPr>
        <p:spPr>
          <a:xfrm>
            <a:off x="202936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158708C7-ABA0-43E5-BB89-A1B7B2C45233}"/>
              </a:ext>
            </a:extLst>
          </p:cNvPr>
          <p:cNvSpPr>
            <a:spLocks noGrp="1"/>
          </p:cNvSpPr>
          <p:nvPr>
            <p:ph type="body" sz="quarter" idx="44" hasCustomPrompt="1"/>
          </p:nvPr>
        </p:nvSpPr>
        <p:spPr>
          <a:xfrm>
            <a:off x="4397612"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2AE59213-95B1-4597-AD8C-D55D96D561EA}"/>
              </a:ext>
            </a:extLst>
          </p:cNvPr>
          <p:cNvSpPr>
            <a:spLocks noGrp="1"/>
          </p:cNvSpPr>
          <p:nvPr>
            <p:ph type="body" sz="quarter" idx="45" hasCustomPrompt="1"/>
          </p:nvPr>
        </p:nvSpPr>
        <p:spPr>
          <a:xfrm>
            <a:off x="834468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2B9A460E-592F-41EA-9F9C-8953AFAC2236}"/>
              </a:ext>
            </a:extLst>
          </p:cNvPr>
          <p:cNvSpPr>
            <a:spLocks noGrp="1"/>
          </p:cNvSpPr>
          <p:nvPr>
            <p:ph type="body" sz="quarter" idx="46" hasCustomPrompt="1"/>
          </p:nvPr>
        </p:nvSpPr>
        <p:spPr>
          <a:xfrm>
            <a:off x="202936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3065B3A8-F99B-47E6-B517-D93AC0FC4501}"/>
              </a:ext>
            </a:extLst>
          </p:cNvPr>
          <p:cNvSpPr>
            <a:spLocks noGrp="1"/>
          </p:cNvSpPr>
          <p:nvPr>
            <p:ph type="body" sz="quarter" idx="47" hasCustomPrompt="1"/>
          </p:nvPr>
        </p:nvSpPr>
        <p:spPr>
          <a:xfrm>
            <a:off x="5976442" y="3862599"/>
            <a:ext cx="1440088" cy="549318"/>
          </a:xfrm>
          <a:prstGeom prst="rect">
            <a:avLst/>
          </a:prstGeom>
        </p:spPr>
        <p:txBody>
          <a:bodyPr anchor="b"/>
          <a:lstStyle>
            <a:lvl1pPr marL="0" indent="0" algn="ctr">
              <a:lnSpc>
                <a:spcPct val="100000"/>
              </a:lnSpc>
              <a:spcBef>
                <a:spcPts val="0"/>
              </a:spcBef>
              <a:buNone/>
              <a:defRPr sz="1400" b="1" cap="none" spc="100" baseline="0">
                <a:solidFill>
                  <a:schemeClr val="accent6"/>
                </a:solidFill>
                <a:latin typeface="+mn-lt"/>
              </a:defRPr>
            </a:lvl1pPr>
          </a:lstStyle>
          <a:p>
            <a:pPr lvl="0"/>
            <a:r>
              <a:rPr lang="en-US"/>
              <a:t>Click to add text</a:t>
            </a:r>
          </a:p>
        </p:txBody>
      </p:sp>
      <p:sp>
        <p:nvSpPr>
          <p:cNvPr id="59" name="Text Placeholder 14">
            <a:extLst>
              <a:ext uri="{FF2B5EF4-FFF2-40B4-BE49-F238E27FC236}">
                <a16:creationId xmlns:a16="http://schemas.microsoft.com/office/drawing/2014/main" id="{B2187073-BC0A-4137-A204-D35C44CD7F87}"/>
              </a:ext>
            </a:extLst>
          </p:cNvPr>
          <p:cNvSpPr>
            <a:spLocks noGrp="1"/>
          </p:cNvSpPr>
          <p:nvPr>
            <p:ph type="body" sz="quarter" idx="48" hasCustomPrompt="1"/>
          </p:nvPr>
        </p:nvSpPr>
        <p:spPr>
          <a:xfrm>
            <a:off x="992351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40" name="Title 1">
            <a:extLst>
              <a:ext uri="{FF2B5EF4-FFF2-40B4-BE49-F238E27FC236}">
                <a16:creationId xmlns:a16="http://schemas.microsoft.com/office/drawing/2014/main" id="{35F35AF6-FBA2-4CA2-8A1F-2C977E6C9754}"/>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1558216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C89BE0-E34D-48FA-8ED2-CA69BFBC4FB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13" name="Picture Placeholder 7">
            <a:extLst>
              <a:ext uri="{FF2B5EF4-FFF2-40B4-BE49-F238E27FC236}">
                <a16:creationId xmlns:a16="http://schemas.microsoft.com/office/drawing/2014/main" id="{AB20A778-FBFD-4ED2-8E9B-6645F59A4D16}"/>
              </a:ext>
            </a:extLst>
          </p:cNvPr>
          <p:cNvSpPr>
            <a:spLocks noGrp="1"/>
          </p:cNvSpPr>
          <p:nvPr>
            <p:ph type="pic" sz="quarter" idx="14" hasCustomPrompt="1"/>
          </p:nvPr>
        </p:nvSpPr>
        <p:spPr>
          <a:xfrm>
            <a:off x="7179732" y="0"/>
            <a:ext cx="5012268" cy="6867376"/>
          </a:xfrm>
        </p:spPr>
        <p:txBody>
          <a:bodyPr/>
          <a:lstStyle>
            <a:lvl1pPr marL="0" indent="0" algn="ctr">
              <a:buNone/>
              <a:defRPr>
                <a:solidFill>
                  <a:schemeClr val="bg1"/>
                </a:solidFill>
              </a:defRPr>
            </a:lvl1pPr>
          </a:lstStyle>
          <a:p>
            <a:r>
              <a:rPr lang="en-US" dirty="0"/>
              <a:t>Click to add photo</a:t>
            </a:r>
          </a:p>
        </p:txBody>
      </p:sp>
      <p:sp>
        <p:nvSpPr>
          <p:cNvPr id="8" name="Picture Placeholder 7">
            <a:extLst>
              <a:ext uri="{FF2B5EF4-FFF2-40B4-BE49-F238E27FC236}">
                <a16:creationId xmlns:a16="http://schemas.microsoft.com/office/drawing/2014/main" id="{3B12CF59-4802-4969-8645-8E2014DF0AB6}"/>
              </a:ext>
            </a:extLst>
          </p:cNvPr>
          <p:cNvSpPr>
            <a:spLocks noGrp="1"/>
          </p:cNvSpPr>
          <p:nvPr>
            <p:ph type="pic" sz="quarter" idx="13" hasCustomPrompt="1"/>
          </p:nvPr>
        </p:nvSpPr>
        <p:spPr>
          <a:xfrm>
            <a:off x="7179732" y="0"/>
            <a:ext cx="5012267" cy="6867376"/>
          </a:xfrm>
        </p:spPr>
        <p:txBody>
          <a:bodyPr/>
          <a:lstStyle>
            <a:lvl1pPr marL="0" indent="0" algn="ctr">
              <a:buNone/>
              <a:defRPr>
                <a:solidFill>
                  <a:schemeClr val="bg1"/>
                </a:solidFill>
              </a:defRPr>
            </a:lvl1pPr>
          </a:lstStyle>
          <a:p>
            <a:r>
              <a:rPr lang="en-US" dirty="0"/>
              <a:t>Click to add photo</a:t>
            </a:r>
          </a:p>
        </p:txBody>
      </p:sp>
      <p:sp>
        <p:nvSpPr>
          <p:cNvPr id="3" name="Date Placeholder 2">
            <a:extLst>
              <a:ext uri="{FF2B5EF4-FFF2-40B4-BE49-F238E27FC236}">
                <a16:creationId xmlns:a16="http://schemas.microsoft.com/office/drawing/2014/main" id="{523CB959-A5D6-4887-9B77-916F0EA10660}"/>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E8C0AFFF-66EA-44D7-828D-244A190B13B2}"/>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4D589006-A738-42A2-B328-34F70A778A89}"/>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Title 1">
            <a:extLst>
              <a:ext uri="{FF2B5EF4-FFF2-40B4-BE49-F238E27FC236}">
                <a16:creationId xmlns:a16="http://schemas.microsoft.com/office/drawing/2014/main" id="{473E75D8-7274-49D2-8CF2-0E990C29CCA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dirty="0"/>
              <a:t>Click to add title</a:t>
            </a:r>
          </a:p>
        </p:txBody>
      </p:sp>
      <p:sp>
        <p:nvSpPr>
          <p:cNvPr id="6" name="Content Placeholder 5">
            <a:extLst>
              <a:ext uri="{FF2B5EF4-FFF2-40B4-BE49-F238E27FC236}">
                <a16:creationId xmlns:a16="http://schemas.microsoft.com/office/drawing/2014/main" id="{28591683-9C5C-45D2-A241-FC48B66B50DB}"/>
              </a:ext>
            </a:extLst>
          </p:cNvPr>
          <p:cNvSpPr>
            <a:spLocks noGrp="1"/>
          </p:cNvSpPr>
          <p:nvPr>
            <p:ph sz="quarter" idx="15"/>
          </p:nvPr>
        </p:nvSpPr>
        <p:spPr>
          <a:xfrm>
            <a:off x="793750" y="1238250"/>
            <a:ext cx="5422392" cy="45902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4096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The Team">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39293AB-35CB-4344-A710-9C0BF396AEA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AE5B5434-FC37-4DD2-AA81-6499AA6FB246}"/>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E8DC474A-5DF9-4EA3-A273-CA3941061639}"/>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DF6B1742-3B51-4EFC-8A04-CD872DE4EC37}"/>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9" name="Rectangle 8">
            <a:extLst>
              <a:ext uri="{FF2B5EF4-FFF2-40B4-BE49-F238E27FC236}">
                <a16:creationId xmlns:a16="http://schemas.microsoft.com/office/drawing/2014/main" id="{425C06A4-0C2D-4746-83C3-410A9B469E89}"/>
              </a:ext>
            </a:extLst>
          </p:cNvPr>
          <p:cNvSpPr/>
          <p:nvPr userDrawn="1"/>
        </p:nvSpPr>
        <p:spPr>
          <a:xfrm>
            <a:off x="739302" y="739302"/>
            <a:ext cx="10713396" cy="5379396"/>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9">
            <a:extLst>
              <a:ext uri="{FF2B5EF4-FFF2-40B4-BE49-F238E27FC236}">
                <a16:creationId xmlns:a16="http://schemas.microsoft.com/office/drawing/2014/main" id="{890CF5DC-D21B-4DF3-8248-1F809124AD98}"/>
              </a:ext>
            </a:extLst>
          </p:cNvPr>
          <p:cNvSpPr>
            <a:spLocks noGrp="1"/>
          </p:cNvSpPr>
          <p:nvPr>
            <p:ph type="pic" sz="quarter" idx="15" hasCustomPrompt="1"/>
          </p:nvPr>
        </p:nvSpPr>
        <p:spPr>
          <a:xfrm>
            <a:off x="1803737" y="2804053"/>
            <a:ext cx="1487419" cy="1498417"/>
          </a:xfrm>
          <a:prstGeom prst="rect">
            <a:avLst/>
          </a:prstGeom>
        </p:spPr>
        <p:txBody>
          <a:bodyPr/>
          <a:lstStyle>
            <a:lvl1pPr marL="0" indent="0" algn="ctr">
              <a:buNone/>
              <a:defRPr/>
            </a:lvl1pPr>
          </a:lstStyle>
          <a:p>
            <a:r>
              <a:rPr lang="en-US" dirty="0"/>
              <a:t>Click to add photo</a:t>
            </a:r>
          </a:p>
        </p:txBody>
      </p:sp>
      <p:sp>
        <p:nvSpPr>
          <p:cNvPr id="14" name="Text Placeholder 10">
            <a:extLst>
              <a:ext uri="{FF2B5EF4-FFF2-40B4-BE49-F238E27FC236}">
                <a16:creationId xmlns:a16="http://schemas.microsoft.com/office/drawing/2014/main" id="{BEE26967-C0C7-4310-90FC-F1914D2403E8}"/>
              </a:ext>
            </a:extLst>
          </p:cNvPr>
          <p:cNvSpPr>
            <a:spLocks noGrp="1"/>
          </p:cNvSpPr>
          <p:nvPr>
            <p:ph type="body" sz="quarter" idx="18" hasCustomPrompt="1"/>
          </p:nvPr>
        </p:nvSpPr>
        <p:spPr>
          <a:xfrm>
            <a:off x="1488239"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15" name="Text Placeholder 10">
            <a:extLst>
              <a:ext uri="{FF2B5EF4-FFF2-40B4-BE49-F238E27FC236}">
                <a16:creationId xmlns:a16="http://schemas.microsoft.com/office/drawing/2014/main" id="{3CA187B6-5AE8-4D11-8E79-63677F474D26}"/>
              </a:ext>
            </a:extLst>
          </p:cNvPr>
          <p:cNvSpPr>
            <a:spLocks noGrp="1"/>
          </p:cNvSpPr>
          <p:nvPr>
            <p:ph type="body" sz="quarter" idx="19" hasCustomPrompt="1"/>
          </p:nvPr>
        </p:nvSpPr>
        <p:spPr>
          <a:xfrm>
            <a:off x="1488239"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16" name="Picture Placeholder 9">
            <a:extLst>
              <a:ext uri="{FF2B5EF4-FFF2-40B4-BE49-F238E27FC236}">
                <a16:creationId xmlns:a16="http://schemas.microsoft.com/office/drawing/2014/main" id="{A72BAC04-D935-470E-B6B5-E9CCE70D11F4}"/>
              </a:ext>
            </a:extLst>
          </p:cNvPr>
          <p:cNvSpPr>
            <a:spLocks noGrp="1"/>
          </p:cNvSpPr>
          <p:nvPr>
            <p:ph type="pic" sz="quarter" idx="20" hasCustomPrompt="1"/>
          </p:nvPr>
        </p:nvSpPr>
        <p:spPr>
          <a:xfrm>
            <a:off x="4175961" y="2804053"/>
            <a:ext cx="1487419" cy="1498417"/>
          </a:xfrm>
          <a:prstGeom prst="rect">
            <a:avLst/>
          </a:prstGeom>
        </p:spPr>
        <p:txBody>
          <a:bodyPr/>
          <a:lstStyle>
            <a:lvl1pPr marL="0" indent="0" algn="ctr">
              <a:buNone/>
              <a:defRPr/>
            </a:lvl1pPr>
          </a:lstStyle>
          <a:p>
            <a:r>
              <a:rPr lang="en-US" dirty="0"/>
              <a:t>Click to add photo</a:t>
            </a:r>
          </a:p>
        </p:txBody>
      </p:sp>
      <p:sp>
        <p:nvSpPr>
          <p:cNvPr id="17" name="Picture Placeholder 9">
            <a:extLst>
              <a:ext uri="{FF2B5EF4-FFF2-40B4-BE49-F238E27FC236}">
                <a16:creationId xmlns:a16="http://schemas.microsoft.com/office/drawing/2014/main" id="{456256DC-B113-4559-8D0B-3F8B4A7CAB2B}"/>
              </a:ext>
            </a:extLst>
          </p:cNvPr>
          <p:cNvSpPr>
            <a:spLocks noGrp="1"/>
          </p:cNvSpPr>
          <p:nvPr>
            <p:ph type="pic" sz="quarter" idx="21" hasCustomPrompt="1"/>
          </p:nvPr>
        </p:nvSpPr>
        <p:spPr>
          <a:xfrm>
            <a:off x="6548185" y="2804053"/>
            <a:ext cx="1487419" cy="1498417"/>
          </a:xfrm>
          <a:prstGeom prst="rect">
            <a:avLst/>
          </a:prstGeom>
        </p:spPr>
        <p:txBody>
          <a:bodyPr/>
          <a:lstStyle>
            <a:lvl1pPr marL="0" indent="0" algn="ctr">
              <a:buNone/>
              <a:defRPr/>
            </a:lvl1pPr>
          </a:lstStyle>
          <a:p>
            <a:r>
              <a:rPr lang="en-US" dirty="0"/>
              <a:t>Click to add photo</a:t>
            </a:r>
          </a:p>
        </p:txBody>
      </p:sp>
      <p:sp>
        <p:nvSpPr>
          <p:cNvPr id="18" name="Picture Placeholder 9">
            <a:extLst>
              <a:ext uri="{FF2B5EF4-FFF2-40B4-BE49-F238E27FC236}">
                <a16:creationId xmlns:a16="http://schemas.microsoft.com/office/drawing/2014/main" id="{E60A063A-DD07-4E82-9217-A8AD06D7C94F}"/>
              </a:ext>
            </a:extLst>
          </p:cNvPr>
          <p:cNvSpPr>
            <a:spLocks noGrp="1"/>
          </p:cNvSpPr>
          <p:nvPr>
            <p:ph type="pic" sz="quarter" idx="22" hasCustomPrompt="1"/>
          </p:nvPr>
        </p:nvSpPr>
        <p:spPr>
          <a:xfrm>
            <a:off x="8920409" y="2804053"/>
            <a:ext cx="1487419" cy="1498417"/>
          </a:xfrm>
          <a:prstGeom prst="rect">
            <a:avLst/>
          </a:prstGeom>
        </p:spPr>
        <p:txBody>
          <a:bodyPr/>
          <a:lstStyle>
            <a:lvl1pPr marL="0" indent="0" algn="ctr">
              <a:buNone/>
              <a:defRPr/>
            </a:lvl1pPr>
          </a:lstStyle>
          <a:p>
            <a:r>
              <a:rPr lang="en-US" dirty="0"/>
              <a:t>Click to add photo</a:t>
            </a:r>
          </a:p>
        </p:txBody>
      </p:sp>
      <p:sp>
        <p:nvSpPr>
          <p:cNvPr id="19" name="Text Placeholder 10">
            <a:extLst>
              <a:ext uri="{FF2B5EF4-FFF2-40B4-BE49-F238E27FC236}">
                <a16:creationId xmlns:a16="http://schemas.microsoft.com/office/drawing/2014/main" id="{4194B9ED-C9B7-4850-B875-B179F9A6ADC4}"/>
              </a:ext>
            </a:extLst>
          </p:cNvPr>
          <p:cNvSpPr>
            <a:spLocks noGrp="1"/>
          </p:cNvSpPr>
          <p:nvPr>
            <p:ph type="body" sz="quarter" idx="23" hasCustomPrompt="1"/>
          </p:nvPr>
        </p:nvSpPr>
        <p:spPr>
          <a:xfrm>
            <a:off x="3860463"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0" name="Text Placeholder 10">
            <a:extLst>
              <a:ext uri="{FF2B5EF4-FFF2-40B4-BE49-F238E27FC236}">
                <a16:creationId xmlns:a16="http://schemas.microsoft.com/office/drawing/2014/main" id="{DBB00C57-7DE2-436D-8748-527515EE4A6A}"/>
              </a:ext>
            </a:extLst>
          </p:cNvPr>
          <p:cNvSpPr>
            <a:spLocks noGrp="1"/>
          </p:cNvSpPr>
          <p:nvPr>
            <p:ph type="body" sz="quarter" idx="24" hasCustomPrompt="1"/>
          </p:nvPr>
        </p:nvSpPr>
        <p:spPr>
          <a:xfrm>
            <a:off x="3860463"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1" name="Text Placeholder 10">
            <a:extLst>
              <a:ext uri="{FF2B5EF4-FFF2-40B4-BE49-F238E27FC236}">
                <a16:creationId xmlns:a16="http://schemas.microsoft.com/office/drawing/2014/main" id="{D6503F18-AEB2-4183-8F37-6BE4BBD66EE2}"/>
              </a:ext>
            </a:extLst>
          </p:cNvPr>
          <p:cNvSpPr>
            <a:spLocks noGrp="1"/>
          </p:cNvSpPr>
          <p:nvPr>
            <p:ph type="body" sz="quarter" idx="25" hasCustomPrompt="1"/>
          </p:nvPr>
        </p:nvSpPr>
        <p:spPr>
          <a:xfrm>
            <a:off x="6232687"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2" name="Text Placeholder 10">
            <a:extLst>
              <a:ext uri="{FF2B5EF4-FFF2-40B4-BE49-F238E27FC236}">
                <a16:creationId xmlns:a16="http://schemas.microsoft.com/office/drawing/2014/main" id="{D01AC31E-901A-4C34-A8AE-71C303E07F53}"/>
              </a:ext>
            </a:extLst>
          </p:cNvPr>
          <p:cNvSpPr>
            <a:spLocks noGrp="1"/>
          </p:cNvSpPr>
          <p:nvPr>
            <p:ph type="body" sz="quarter" idx="26" hasCustomPrompt="1"/>
          </p:nvPr>
        </p:nvSpPr>
        <p:spPr>
          <a:xfrm>
            <a:off x="6232687"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3" name="Text Placeholder 10">
            <a:extLst>
              <a:ext uri="{FF2B5EF4-FFF2-40B4-BE49-F238E27FC236}">
                <a16:creationId xmlns:a16="http://schemas.microsoft.com/office/drawing/2014/main" id="{F113CB6D-E397-418B-8738-D96E553ADD2F}"/>
              </a:ext>
            </a:extLst>
          </p:cNvPr>
          <p:cNvSpPr>
            <a:spLocks noGrp="1"/>
          </p:cNvSpPr>
          <p:nvPr>
            <p:ph type="body" sz="quarter" idx="27" hasCustomPrompt="1"/>
          </p:nvPr>
        </p:nvSpPr>
        <p:spPr>
          <a:xfrm>
            <a:off x="8604911" y="4570546"/>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4" name="Text Placeholder 10">
            <a:extLst>
              <a:ext uri="{FF2B5EF4-FFF2-40B4-BE49-F238E27FC236}">
                <a16:creationId xmlns:a16="http://schemas.microsoft.com/office/drawing/2014/main" id="{63EA5C1A-BB92-4C5E-BB99-A85B0B0FC499}"/>
              </a:ext>
            </a:extLst>
          </p:cNvPr>
          <p:cNvSpPr>
            <a:spLocks noGrp="1"/>
          </p:cNvSpPr>
          <p:nvPr>
            <p:ph type="body" sz="quarter" idx="28" hasCustomPrompt="1"/>
          </p:nvPr>
        </p:nvSpPr>
        <p:spPr>
          <a:xfrm>
            <a:off x="8604911" y="4886780"/>
            <a:ext cx="2118415"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6" name="Rectangle 25">
            <a:extLst>
              <a:ext uri="{FF2B5EF4-FFF2-40B4-BE49-F238E27FC236}">
                <a16:creationId xmlns:a16="http://schemas.microsoft.com/office/drawing/2014/main" id="{90E93D6C-0CD6-42A7-A2D2-C8582F7B353C}"/>
              </a:ext>
            </a:extLst>
          </p:cNvPr>
          <p:cNvSpPr/>
          <p:nvPr userDrawn="1"/>
        </p:nvSpPr>
        <p:spPr>
          <a:xfrm>
            <a:off x="1686323"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7D0FDBA-5294-4730-92D6-440AA8DE35AE}"/>
              </a:ext>
            </a:extLst>
          </p:cNvPr>
          <p:cNvSpPr/>
          <p:nvPr userDrawn="1"/>
        </p:nvSpPr>
        <p:spPr>
          <a:xfrm>
            <a:off x="4058547"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E8E75564-AD04-4406-979E-AC0A8BE2AEFD}"/>
              </a:ext>
            </a:extLst>
          </p:cNvPr>
          <p:cNvSpPr/>
          <p:nvPr userDrawn="1"/>
        </p:nvSpPr>
        <p:spPr>
          <a:xfrm>
            <a:off x="6430771"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0E7899F8-DBAB-4DCC-857C-94A3CF0FE542}"/>
              </a:ext>
            </a:extLst>
          </p:cNvPr>
          <p:cNvSpPr/>
          <p:nvPr userDrawn="1"/>
        </p:nvSpPr>
        <p:spPr>
          <a:xfrm>
            <a:off x="8802995"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B41C8F6-B68C-4B34-A1EC-848B6301BE02}"/>
              </a:ext>
            </a:extLst>
          </p:cNvPr>
          <p:cNvSpPr>
            <a:spLocks noGrp="1"/>
          </p:cNvSpPr>
          <p:nvPr>
            <p:ph type="title" hasCustomPrompt="1"/>
          </p:nvPr>
        </p:nvSpPr>
        <p:spPr>
          <a:xfrm>
            <a:off x="2452698" y="1566777"/>
            <a:ext cx="7286604" cy="634323"/>
          </a:xfrm>
        </p:spPr>
        <p:txBody>
          <a:bodyPr anchor="t">
            <a:normAutofit/>
          </a:bodyPr>
          <a:lstStyle>
            <a:lvl1pPr algn="ctr">
              <a:lnSpc>
                <a:spcPct val="125000"/>
              </a:lnSpc>
              <a:defRPr sz="2800"/>
            </a:lvl1pPr>
          </a:lstStyle>
          <a:p>
            <a:r>
              <a:rPr lang="en-US" dirty="0"/>
              <a:t>Click to add title</a:t>
            </a:r>
          </a:p>
        </p:txBody>
      </p:sp>
    </p:spTree>
    <p:extLst>
      <p:ext uri="{BB962C8B-B14F-4D97-AF65-F5344CB8AC3E}">
        <p14:creationId xmlns:p14="http://schemas.microsoft.com/office/powerpoint/2010/main" val="17140602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e Full Team">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B7C369-B3B1-47DB-AFB5-4A2FA0A0469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26EDB6E9-4285-4C1C-9752-2D43D60780B6}"/>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B52EDB06-237E-4E77-B217-FD0E19A41086}"/>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A0BACDA0-CD42-4B14-A524-FF6FF7E28A6A}"/>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Rectangle 10">
            <a:extLst>
              <a:ext uri="{FF2B5EF4-FFF2-40B4-BE49-F238E27FC236}">
                <a16:creationId xmlns:a16="http://schemas.microsoft.com/office/drawing/2014/main" id="{C8C5DE79-8AB4-425F-A9CB-B17901806732}"/>
              </a:ext>
            </a:extLst>
          </p:cNvPr>
          <p:cNvSpPr/>
          <p:nvPr userDrawn="1"/>
        </p:nvSpPr>
        <p:spPr>
          <a:xfrm>
            <a:off x="739302" y="739302"/>
            <a:ext cx="10713396" cy="5379396"/>
          </a:xfrm>
          <a:prstGeom prst="rect">
            <a:avLst/>
          </a:prstGeom>
          <a:solidFill>
            <a:schemeClr val="bg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 Placeholder 10">
            <a:extLst>
              <a:ext uri="{FF2B5EF4-FFF2-40B4-BE49-F238E27FC236}">
                <a16:creationId xmlns:a16="http://schemas.microsoft.com/office/drawing/2014/main" id="{A8FDD580-B69C-4AF1-9C0C-1CF94ECEB278}"/>
              </a:ext>
            </a:extLst>
          </p:cNvPr>
          <p:cNvSpPr>
            <a:spLocks noGrp="1"/>
          </p:cNvSpPr>
          <p:nvPr>
            <p:ph type="body" sz="quarter" idx="18" hasCustomPrompt="1"/>
          </p:nvPr>
        </p:nvSpPr>
        <p:spPr>
          <a:xfrm>
            <a:off x="1418477"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2" name="Text Placeholder 10">
            <a:extLst>
              <a:ext uri="{FF2B5EF4-FFF2-40B4-BE49-F238E27FC236}">
                <a16:creationId xmlns:a16="http://schemas.microsoft.com/office/drawing/2014/main" id="{7A72E08F-5B05-415B-A503-4CED86D11FE1}"/>
              </a:ext>
            </a:extLst>
          </p:cNvPr>
          <p:cNvSpPr>
            <a:spLocks noGrp="1"/>
          </p:cNvSpPr>
          <p:nvPr>
            <p:ph type="body" sz="quarter" idx="19" hasCustomPrompt="1"/>
          </p:nvPr>
        </p:nvSpPr>
        <p:spPr>
          <a:xfrm>
            <a:off x="1418477"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6" name="Text Placeholder 10">
            <a:extLst>
              <a:ext uri="{FF2B5EF4-FFF2-40B4-BE49-F238E27FC236}">
                <a16:creationId xmlns:a16="http://schemas.microsoft.com/office/drawing/2014/main" id="{02D7BE41-1227-4D94-AC6E-F4D007491740}"/>
              </a:ext>
            </a:extLst>
          </p:cNvPr>
          <p:cNvSpPr>
            <a:spLocks noGrp="1"/>
          </p:cNvSpPr>
          <p:nvPr>
            <p:ph type="body" sz="quarter" idx="23" hasCustomPrompt="1"/>
          </p:nvPr>
        </p:nvSpPr>
        <p:spPr>
          <a:xfrm>
            <a:off x="3839016"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7" name="Text Placeholder 10">
            <a:extLst>
              <a:ext uri="{FF2B5EF4-FFF2-40B4-BE49-F238E27FC236}">
                <a16:creationId xmlns:a16="http://schemas.microsoft.com/office/drawing/2014/main" id="{C7E8138A-A795-4EF2-B1FF-1A36693A3593}"/>
              </a:ext>
            </a:extLst>
          </p:cNvPr>
          <p:cNvSpPr>
            <a:spLocks noGrp="1"/>
          </p:cNvSpPr>
          <p:nvPr>
            <p:ph type="body" sz="quarter" idx="24" hasCustomPrompt="1"/>
          </p:nvPr>
        </p:nvSpPr>
        <p:spPr>
          <a:xfrm>
            <a:off x="3839016"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8" name="Text Placeholder 10">
            <a:extLst>
              <a:ext uri="{FF2B5EF4-FFF2-40B4-BE49-F238E27FC236}">
                <a16:creationId xmlns:a16="http://schemas.microsoft.com/office/drawing/2014/main" id="{77F66B66-F2E4-439A-A7DF-A9A64B0DF7BB}"/>
              </a:ext>
            </a:extLst>
          </p:cNvPr>
          <p:cNvSpPr>
            <a:spLocks noGrp="1"/>
          </p:cNvSpPr>
          <p:nvPr>
            <p:ph type="body" sz="quarter" idx="25" hasCustomPrompt="1"/>
          </p:nvPr>
        </p:nvSpPr>
        <p:spPr>
          <a:xfrm>
            <a:off x="6259555"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9" name="Text Placeholder 10">
            <a:extLst>
              <a:ext uri="{FF2B5EF4-FFF2-40B4-BE49-F238E27FC236}">
                <a16:creationId xmlns:a16="http://schemas.microsoft.com/office/drawing/2014/main" id="{13CDFA66-0739-48E3-97B6-F63F13A0A838}"/>
              </a:ext>
            </a:extLst>
          </p:cNvPr>
          <p:cNvSpPr>
            <a:spLocks noGrp="1"/>
          </p:cNvSpPr>
          <p:nvPr>
            <p:ph type="body" sz="quarter" idx="26" hasCustomPrompt="1"/>
          </p:nvPr>
        </p:nvSpPr>
        <p:spPr>
          <a:xfrm>
            <a:off x="6259555"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40" name="Text Placeholder 10">
            <a:extLst>
              <a:ext uri="{FF2B5EF4-FFF2-40B4-BE49-F238E27FC236}">
                <a16:creationId xmlns:a16="http://schemas.microsoft.com/office/drawing/2014/main" id="{B4EE4B66-F80E-45BB-B2FE-CC11E1FBAF24}"/>
              </a:ext>
            </a:extLst>
          </p:cNvPr>
          <p:cNvSpPr>
            <a:spLocks noGrp="1"/>
          </p:cNvSpPr>
          <p:nvPr>
            <p:ph type="body" sz="quarter" idx="27" hasCustomPrompt="1"/>
          </p:nvPr>
        </p:nvSpPr>
        <p:spPr>
          <a:xfrm>
            <a:off x="8680094" y="5098599"/>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41" name="Text Placeholder 10">
            <a:extLst>
              <a:ext uri="{FF2B5EF4-FFF2-40B4-BE49-F238E27FC236}">
                <a16:creationId xmlns:a16="http://schemas.microsoft.com/office/drawing/2014/main" id="{51F734C1-F867-4FB6-A239-D99ED9E4C54D}"/>
              </a:ext>
            </a:extLst>
          </p:cNvPr>
          <p:cNvSpPr>
            <a:spLocks noGrp="1"/>
          </p:cNvSpPr>
          <p:nvPr>
            <p:ph type="body" sz="quarter" idx="28" hasCustomPrompt="1"/>
          </p:nvPr>
        </p:nvSpPr>
        <p:spPr>
          <a:xfrm>
            <a:off x="8680094" y="5414833"/>
            <a:ext cx="2118415"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2" name="Picture Placeholder 9">
            <a:extLst>
              <a:ext uri="{FF2B5EF4-FFF2-40B4-BE49-F238E27FC236}">
                <a16:creationId xmlns:a16="http://schemas.microsoft.com/office/drawing/2014/main" id="{11E88FD1-69BB-4254-81B8-7B383CE8D2D0}"/>
              </a:ext>
            </a:extLst>
          </p:cNvPr>
          <p:cNvSpPr>
            <a:spLocks noGrp="1"/>
          </p:cNvSpPr>
          <p:nvPr>
            <p:ph type="pic" sz="quarter" idx="29" hasCustomPrompt="1"/>
          </p:nvPr>
        </p:nvSpPr>
        <p:spPr>
          <a:xfrm>
            <a:off x="2002390" y="232725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63" name="Text Placeholder 10">
            <a:extLst>
              <a:ext uri="{FF2B5EF4-FFF2-40B4-BE49-F238E27FC236}">
                <a16:creationId xmlns:a16="http://schemas.microsoft.com/office/drawing/2014/main" id="{E6EBB7F2-ABDB-41F2-8A6B-93196276ABF5}"/>
              </a:ext>
            </a:extLst>
          </p:cNvPr>
          <p:cNvSpPr>
            <a:spLocks noGrp="1"/>
          </p:cNvSpPr>
          <p:nvPr>
            <p:ph type="body" sz="quarter" idx="30" hasCustomPrompt="1"/>
          </p:nvPr>
        </p:nvSpPr>
        <p:spPr>
          <a:xfrm>
            <a:off x="1418477"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4" name="Text Placeholder 10">
            <a:extLst>
              <a:ext uri="{FF2B5EF4-FFF2-40B4-BE49-F238E27FC236}">
                <a16:creationId xmlns:a16="http://schemas.microsoft.com/office/drawing/2014/main" id="{4D66759F-DBAD-46B4-929C-18F2FB541B00}"/>
              </a:ext>
            </a:extLst>
          </p:cNvPr>
          <p:cNvSpPr>
            <a:spLocks noGrp="1"/>
          </p:cNvSpPr>
          <p:nvPr>
            <p:ph type="body" sz="quarter" idx="31" hasCustomPrompt="1"/>
          </p:nvPr>
        </p:nvSpPr>
        <p:spPr>
          <a:xfrm>
            <a:off x="1418477"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8" name="Text Placeholder 10">
            <a:extLst>
              <a:ext uri="{FF2B5EF4-FFF2-40B4-BE49-F238E27FC236}">
                <a16:creationId xmlns:a16="http://schemas.microsoft.com/office/drawing/2014/main" id="{07D90C20-BFF7-4D04-AD95-1861DF74509F}"/>
              </a:ext>
            </a:extLst>
          </p:cNvPr>
          <p:cNvSpPr>
            <a:spLocks noGrp="1"/>
          </p:cNvSpPr>
          <p:nvPr>
            <p:ph type="body" sz="quarter" idx="35" hasCustomPrompt="1"/>
          </p:nvPr>
        </p:nvSpPr>
        <p:spPr>
          <a:xfrm>
            <a:off x="3839016"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9" name="Text Placeholder 10">
            <a:extLst>
              <a:ext uri="{FF2B5EF4-FFF2-40B4-BE49-F238E27FC236}">
                <a16:creationId xmlns:a16="http://schemas.microsoft.com/office/drawing/2014/main" id="{EF54F366-5FD7-4707-A0E3-FAFA53156C29}"/>
              </a:ext>
            </a:extLst>
          </p:cNvPr>
          <p:cNvSpPr>
            <a:spLocks noGrp="1"/>
          </p:cNvSpPr>
          <p:nvPr>
            <p:ph type="body" sz="quarter" idx="36" hasCustomPrompt="1"/>
          </p:nvPr>
        </p:nvSpPr>
        <p:spPr>
          <a:xfrm>
            <a:off x="3839016"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0" name="Text Placeholder 10">
            <a:extLst>
              <a:ext uri="{FF2B5EF4-FFF2-40B4-BE49-F238E27FC236}">
                <a16:creationId xmlns:a16="http://schemas.microsoft.com/office/drawing/2014/main" id="{A51158F4-509A-44E4-A601-2CD7AEDE7380}"/>
              </a:ext>
            </a:extLst>
          </p:cNvPr>
          <p:cNvSpPr>
            <a:spLocks noGrp="1"/>
          </p:cNvSpPr>
          <p:nvPr>
            <p:ph type="body" sz="quarter" idx="37" hasCustomPrompt="1"/>
          </p:nvPr>
        </p:nvSpPr>
        <p:spPr>
          <a:xfrm>
            <a:off x="6259555"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1" name="Text Placeholder 10">
            <a:extLst>
              <a:ext uri="{FF2B5EF4-FFF2-40B4-BE49-F238E27FC236}">
                <a16:creationId xmlns:a16="http://schemas.microsoft.com/office/drawing/2014/main" id="{DA9AC8DA-4C66-4D66-9075-59DC95E2AC33}"/>
              </a:ext>
            </a:extLst>
          </p:cNvPr>
          <p:cNvSpPr>
            <a:spLocks noGrp="1"/>
          </p:cNvSpPr>
          <p:nvPr>
            <p:ph type="body" sz="quarter" idx="38" hasCustomPrompt="1"/>
          </p:nvPr>
        </p:nvSpPr>
        <p:spPr>
          <a:xfrm>
            <a:off x="6259555"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2" name="Text Placeholder 10">
            <a:extLst>
              <a:ext uri="{FF2B5EF4-FFF2-40B4-BE49-F238E27FC236}">
                <a16:creationId xmlns:a16="http://schemas.microsoft.com/office/drawing/2014/main" id="{F3A598D9-D412-4C15-A31C-3A4842B32E1F}"/>
              </a:ext>
            </a:extLst>
          </p:cNvPr>
          <p:cNvSpPr>
            <a:spLocks noGrp="1"/>
          </p:cNvSpPr>
          <p:nvPr>
            <p:ph type="body" sz="quarter" idx="39" hasCustomPrompt="1"/>
          </p:nvPr>
        </p:nvSpPr>
        <p:spPr>
          <a:xfrm>
            <a:off x="8680094" y="3263610"/>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3" name="Text Placeholder 10">
            <a:extLst>
              <a:ext uri="{FF2B5EF4-FFF2-40B4-BE49-F238E27FC236}">
                <a16:creationId xmlns:a16="http://schemas.microsoft.com/office/drawing/2014/main" id="{14A0A9AD-40F7-4203-917C-8BFBF4FCF2C0}"/>
              </a:ext>
            </a:extLst>
          </p:cNvPr>
          <p:cNvSpPr>
            <a:spLocks noGrp="1"/>
          </p:cNvSpPr>
          <p:nvPr>
            <p:ph type="body" sz="quarter" idx="40" hasCustomPrompt="1"/>
          </p:nvPr>
        </p:nvSpPr>
        <p:spPr>
          <a:xfrm>
            <a:off x="8680094" y="3579845"/>
            <a:ext cx="2118415"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4" name="Rectangle 73">
            <a:extLst>
              <a:ext uri="{FF2B5EF4-FFF2-40B4-BE49-F238E27FC236}">
                <a16:creationId xmlns:a16="http://schemas.microsoft.com/office/drawing/2014/main" id="{129E220D-4268-4E0B-B292-D87F92DF6ED3}"/>
              </a:ext>
            </a:extLst>
          </p:cNvPr>
          <p:cNvSpPr/>
          <p:nvPr userDrawn="1"/>
        </p:nvSpPr>
        <p:spPr>
          <a:xfrm>
            <a:off x="1947081" y="227264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Picture Placeholder 9">
            <a:extLst>
              <a:ext uri="{FF2B5EF4-FFF2-40B4-BE49-F238E27FC236}">
                <a16:creationId xmlns:a16="http://schemas.microsoft.com/office/drawing/2014/main" id="{2DB6BDC2-D18B-4AF7-9B33-2FB86D67A64A}"/>
              </a:ext>
            </a:extLst>
          </p:cNvPr>
          <p:cNvSpPr>
            <a:spLocks noGrp="1"/>
          </p:cNvSpPr>
          <p:nvPr>
            <p:ph type="pic" sz="quarter" idx="41" hasCustomPrompt="1"/>
          </p:nvPr>
        </p:nvSpPr>
        <p:spPr>
          <a:xfrm>
            <a:off x="2002390" y="4154796"/>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79" name="Rectangle 78">
            <a:extLst>
              <a:ext uri="{FF2B5EF4-FFF2-40B4-BE49-F238E27FC236}">
                <a16:creationId xmlns:a16="http://schemas.microsoft.com/office/drawing/2014/main" id="{CB9D855A-B11D-44DC-BBE1-7BA68BD18E68}"/>
              </a:ext>
            </a:extLst>
          </p:cNvPr>
          <p:cNvSpPr/>
          <p:nvPr userDrawn="1"/>
        </p:nvSpPr>
        <p:spPr>
          <a:xfrm>
            <a:off x="1947081" y="4100189"/>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Picture Placeholder 9">
            <a:extLst>
              <a:ext uri="{FF2B5EF4-FFF2-40B4-BE49-F238E27FC236}">
                <a16:creationId xmlns:a16="http://schemas.microsoft.com/office/drawing/2014/main" id="{D12B69C6-4468-4017-A141-0864B9065E88}"/>
              </a:ext>
            </a:extLst>
          </p:cNvPr>
          <p:cNvSpPr>
            <a:spLocks noGrp="1"/>
          </p:cNvSpPr>
          <p:nvPr>
            <p:ph type="pic" sz="quarter" idx="42" hasCustomPrompt="1"/>
          </p:nvPr>
        </p:nvSpPr>
        <p:spPr>
          <a:xfrm>
            <a:off x="4422929" y="231923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1" name="Rectangle 80">
            <a:extLst>
              <a:ext uri="{FF2B5EF4-FFF2-40B4-BE49-F238E27FC236}">
                <a16:creationId xmlns:a16="http://schemas.microsoft.com/office/drawing/2014/main" id="{E874C203-B833-4D0D-9674-D25DFA3F9606}"/>
              </a:ext>
            </a:extLst>
          </p:cNvPr>
          <p:cNvSpPr/>
          <p:nvPr userDrawn="1"/>
        </p:nvSpPr>
        <p:spPr>
          <a:xfrm>
            <a:off x="4367620" y="226462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Picture Placeholder 9">
            <a:extLst>
              <a:ext uri="{FF2B5EF4-FFF2-40B4-BE49-F238E27FC236}">
                <a16:creationId xmlns:a16="http://schemas.microsoft.com/office/drawing/2014/main" id="{0B83E94D-7A2E-4F82-9F6F-414BB1EE1F9D}"/>
              </a:ext>
            </a:extLst>
          </p:cNvPr>
          <p:cNvSpPr>
            <a:spLocks noGrp="1"/>
          </p:cNvSpPr>
          <p:nvPr>
            <p:ph type="pic" sz="quarter" idx="43" hasCustomPrompt="1"/>
          </p:nvPr>
        </p:nvSpPr>
        <p:spPr>
          <a:xfrm>
            <a:off x="4422929" y="414677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3" name="Rectangle 82">
            <a:extLst>
              <a:ext uri="{FF2B5EF4-FFF2-40B4-BE49-F238E27FC236}">
                <a16:creationId xmlns:a16="http://schemas.microsoft.com/office/drawing/2014/main" id="{454DE692-CD53-4D36-9E21-EDBFA9779183}"/>
              </a:ext>
            </a:extLst>
          </p:cNvPr>
          <p:cNvSpPr/>
          <p:nvPr userDrawn="1"/>
        </p:nvSpPr>
        <p:spPr>
          <a:xfrm>
            <a:off x="4367620" y="409216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Picture Placeholder 9">
            <a:extLst>
              <a:ext uri="{FF2B5EF4-FFF2-40B4-BE49-F238E27FC236}">
                <a16:creationId xmlns:a16="http://schemas.microsoft.com/office/drawing/2014/main" id="{722A2533-C7FE-4FF8-88EA-CC5A72E587E0}"/>
              </a:ext>
            </a:extLst>
          </p:cNvPr>
          <p:cNvSpPr>
            <a:spLocks noGrp="1"/>
          </p:cNvSpPr>
          <p:nvPr>
            <p:ph type="pic" sz="quarter" idx="44" hasCustomPrompt="1"/>
          </p:nvPr>
        </p:nvSpPr>
        <p:spPr>
          <a:xfrm>
            <a:off x="6843468" y="232394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5" name="Rectangle 84">
            <a:extLst>
              <a:ext uri="{FF2B5EF4-FFF2-40B4-BE49-F238E27FC236}">
                <a16:creationId xmlns:a16="http://schemas.microsoft.com/office/drawing/2014/main" id="{60564730-564F-4992-974D-020B105689EE}"/>
              </a:ext>
            </a:extLst>
          </p:cNvPr>
          <p:cNvSpPr/>
          <p:nvPr userDrawn="1"/>
        </p:nvSpPr>
        <p:spPr>
          <a:xfrm>
            <a:off x="6788159" y="226933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Picture Placeholder 9">
            <a:extLst>
              <a:ext uri="{FF2B5EF4-FFF2-40B4-BE49-F238E27FC236}">
                <a16:creationId xmlns:a16="http://schemas.microsoft.com/office/drawing/2014/main" id="{3FF1C129-85E6-40AA-8026-14C47F0F038C}"/>
              </a:ext>
            </a:extLst>
          </p:cNvPr>
          <p:cNvSpPr>
            <a:spLocks noGrp="1"/>
          </p:cNvSpPr>
          <p:nvPr>
            <p:ph type="pic" sz="quarter" idx="45" hasCustomPrompt="1"/>
          </p:nvPr>
        </p:nvSpPr>
        <p:spPr>
          <a:xfrm>
            <a:off x="6843468" y="415148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7" name="Rectangle 86">
            <a:extLst>
              <a:ext uri="{FF2B5EF4-FFF2-40B4-BE49-F238E27FC236}">
                <a16:creationId xmlns:a16="http://schemas.microsoft.com/office/drawing/2014/main" id="{3E7D63A3-3C58-4F80-B353-C26650B97F55}"/>
              </a:ext>
            </a:extLst>
          </p:cNvPr>
          <p:cNvSpPr/>
          <p:nvPr userDrawn="1"/>
        </p:nvSpPr>
        <p:spPr>
          <a:xfrm>
            <a:off x="6788159" y="409687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Picture Placeholder 9">
            <a:extLst>
              <a:ext uri="{FF2B5EF4-FFF2-40B4-BE49-F238E27FC236}">
                <a16:creationId xmlns:a16="http://schemas.microsoft.com/office/drawing/2014/main" id="{C78943C0-07AD-428D-A010-64CDDC815654}"/>
              </a:ext>
            </a:extLst>
          </p:cNvPr>
          <p:cNvSpPr>
            <a:spLocks noGrp="1"/>
          </p:cNvSpPr>
          <p:nvPr>
            <p:ph type="pic" sz="quarter" idx="46" hasCustomPrompt="1"/>
          </p:nvPr>
        </p:nvSpPr>
        <p:spPr>
          <a:xfrm>
            <a:off x="9264007" y="2315923"/>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9" name="Rectangle 88">
            <a:extLst>
              <a:ext uri="{FF2B5EF4-FFF2-40B4-BE49-F238E27FC236}">
                <a16:creationId xmlns:a16="http://schemas.microsoft.com/office/drawing/2014/main" id="{44D0D2B8-EB2F-407A-A7DF-29BF878D0C97}"/>
              </a:ext>
            </a:extLst>
          </p:cNvPr>
          <p:cNvSpPr/>
          <p:nvPr userDrawn="1"/>
        </p:nvSpPr>
        <p:spPr>
          <a:xfrm>
            <a:off x="9208698" y="2261316"/>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Picture Placeholder 9">
            <a:extLst>
              <a:ext uri="{FF2B5EF4-FFF2-40B4-BE49-F238E27FC236}">
                <a16:creationId xmlns:a16="http://schemas.microsoft.com/office/drawing/2014/main" id="{9F5D0399-2186-4D0F-B2B6-FB29536013E2}"/>
              </a:ext>
            </a:extLst>
          </p:cNvPr>
          <p:cNvSpPr>
            <a:spLocks noGrp="1"/>
          </p:cNvSpPr>
          <p:nvPr>
            <p:ph type="pic" sz="quarter" idx="47" hasCustomPrompt="1"/>
          </p:nvPr>
        </p:nvSpPr>
        <p:spPr>
          <a:xfrm>
            <a:off x="9264007" y="414346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91" name="Rectangle 90">
            <a:extLst>
              <a:ext uri="{FF2B5EF4-FFF2-40B4-BE49-F238E27FC236}">
                <a16:creationId xmlns:a16="http://schemas.microsoft.com/office/drawing/2014/main" id="{A161A1AC-702C-4209-BE7C-E51F7434B5B5}"/>
              </a:ext>
            </a:extLst>
          </p:cNvPr>
          <p:cNvSpPr/>
          <p:nvPr userDrawn="1"/>
        </p:nvSpPr>
        <p:spPr>
          <a:xfrm>
            <a:off x="9208698" y="408885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itle 1">
            <a:extLst>
              <a:ext uri="{FF2B5EF4-FFF2-40B4-BE49-F238E27FC236}">
                <a16:creationId xmlns:a16="http://schemas.microsoft.com/office/drawing/2014/main" id="{8ADA00ED-298B-444A-A7F5-508EDBA56FC5}"/>
              </a:ext>
            </a:extLst>
          </p:cNvPr>
          <p:cNvSpPr>
            <a:spLocks noGrp="1"/>
          </p:cNvSpPr>
          <p:nvPr>
            <p:ph type="title" hasCustomPrompt="1"/>
          </p:nvPr>
        </p:nvSpPr>
        <p:spPr>
          <a:xfrm>
            <a:off x="2452698" y="1187753"/>
            <a:ext cx="7286604" cy="634323"/>
          </a:xfrm>
        </p:spPr>
        <p:txBody>
          <a:bodyPr anchor="t">
            <a:normAutofit/>
          </a:bodyPr>
          <a:lstStyle>
            <a:lvl1pPr algn="ctr">
              <a:lnSpc>
                <a:spcPct val="125000"/>
              </a:lnSpc>
              <a:defRPr sz="2800"/>
            </a:lvl1pPr>
          </a:lstStyle>
          <a:p>
            <a:r>
              <a:rPr lang="en-US" dirty="0"/>
              <a:t>Click to add title</a:t>
            </a:r>
          </a:p>
        </p:txBody>
      </p:sp>
    </p:spTree>
    <p:extLst>
      <p:ext uri="{BB962C8B-B14F-4D97-AF65-F5344CB8AC3E}">
        <p14:creationId xmlns:p14="http://schemas.microsoft.com/office/powerpoint/2010/main" val="1977886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BC2989-2CED-47FB-8D23-FF60F2561EA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BA429704-4AB7-47AB-8C1F-4C2E4C99A10E}"/>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B0348280-3106-454C-9D69-9BD1267B1811}"/>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09426433-6916-408B-BE80-EB35C693077C}"/>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34" name="Rectangle 33">
            <a:extLst>
              <a:ext uri="{FF2B5EF4-FFF2-40B4-BE49-F238E27FC236}">
                <a16:creationId xmlns:a16="http://schemas.microsoft.com/office/drawing/2014/main" id="{137D1BF6-CA32-48D3-B8AE-5D5C621A7EB5}"/>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14">
            <a:extLst>
              <a:ext uri="{FF2B5EF4-FFF2-40B4-BE49-F238E27FC236}">
                <a16:creationId xmlns:a16="http://schemas.microsoft.com/office/drawing/2014/main" id="{F57E488F-AD89-4213-9093-5646DF323A25}"/>
              </a:ext>
            </a:extLst>
          </p:cNvPr>
          <p:cNvSpPr>
            <a:spLocks noGrp="1"/>
          </p:cNvSpPr>
          <p:nvPr>
            <p:ph type="body" sz="quarter" idx="13" hasCustomPrompt="1"/>
          </p:nvPr>
        </p:nvSpPr>
        <p:spPr>
          <a:xfrm>
            <a:off x="900511"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4"/>
                </a:solidFill>
                <a:latin typeface="+mj-lt"/>
              </a:defRPr>
            </a:lvl1pPr>
          </a:lstStyle>
          <a:p>
            <a:pPr lvl="0"/>
            <a:r>
              <a:rPr lang="en-US"/>
              <a:t>Click to add title</a:t>
            </a:r>
          </a:p>
        </p:txBody>
      </p:sp>
      <p:sp>
        <p:nvSpPr>
          <p:cNvPr id="20" name="Text Placeholder 14">
            <a:extLst>
              <a:ext uri="{FF2B5EF4-FFF2-40B4-BE49-F238E27FC236}">
                <a16:creationId xmlns:a16="http://schemas.microsoft.com/office/drawing/2014/main" id="{E31C9DEB-43A3-4514-9EB8-2CE147497B96}"/>
              </a:ext>
            </a:extLst>
          </p:cNvPr>
          <p:cNvSpPr>
            <a:spLocks noGrp="1"/>
          </p:cNvSpPr>
          <p:nvPr>
            <p:ph type="body" sz="quarter" idx="15" hasCustomPrompt="1"/>
          </p:nvPr>
        </p:nvSpPr>
        <p:spPr>
          <a:xfrm>
            <a:off x="900511"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254EC399-E62D-401A-936C-2B26F8265F17}"/>
              </a:ext>
            </a:extLst>
          </p:cNvPr>
          <p:cNvSpPr>
            <a:spLocks noGrp="1"/>
          </p:cNvSpPr>
          <p:nvPr>
            <p:ph type="body" sz="quarter" idx="16" hasCustomPrompt="1"/>
          </p:nvPr>
        </p:nvSpPr>
        <p:spPr>
          <a:xfrm>
            <a:off x="3584039"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3">
                    <a:lumMod val="60000"/>
                    <a:lumOff val="40000"/>
                  </a:schemeClr>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4F49DC18-7C09-4FFC-98BF-DC17FCE6223B}"/>
              </a:ext>
            </a:extLst>
          </p:cNvPr>
          <p:cNvSpPr>
            <a:spLocks noGrp="1"/>
          </p:cNvSpPr>
          <p:nvPr>
            <p:ph type="body" sz="quarter" idx="17" hasCustomPrompt="1"/>
          </p:nvPr>
        </p:nvSpPr>
        <p:spPr>
          <a:xfrm>
            <a:off x="3584039"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9D21F281-5009-4E28-B34E-218C36B33ABD}"/>
              </a:ext>
            </a:extLst>
          </p:cNvPr>
          <p:cNvSpPr>
            <a:spLocks noGrp="1"/>
          </p:cNvSpPr>
          <p:nvPr>
            <p:ph type="body" sz="quarter" idx="18" hasCustomPrompt="1"/>
          </p:nvPr>
        </p:nvSpPr>
        <p:spPr>
          <a:xfrm>
            <a:off x="6267567"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75C2A3FB-F206-4ED3-A8BF-712D66D52D29}"/>
              </a:ext>
            </a:extLst>
          </p:cNvPr>
          <p:cNvSpPr>
            <a:spLocks noGrp="1"/>
          </p:cNvSpPr>
          <p:nvPr>
            <p:ph type="body" sz="quarter" idx="19" hasCustomPrompt="1"/>
          </p:nvPr>
        </p:nvSpPr>
        <p:spPr>
          <a:xfrm>
            <a:off x="6267567"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433D1544-1248-444D-B0AC-C5B22E1D2638}"/>
              </a:ext>
            </a:extLst>
          </p:cNvPr>
          <p:cNvSpPr>
            <a:spLocks noGrp="1"/>
          </p:cNvSpPr>
          <p:nvPr>
            <p:ph type="body" sz="quarter" idx="20" hasCustomPrompt="1"/>
          </p:nvPr>
        </p:nvSpPr>
        <p:spPr>
          <a:xfrm>
            <a:off x="8951094"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2">
                    <a:lumMod val="20000"/>
                    <a:lumOff val="80000"/>
                  </a:schemeClr>
                </a:solidFill>
                <a:latin typeface="+mj-lt"/>
              </a:defRPr>
            </a:lvl1pPr>
          </a:lstStyle>
          <a:p>
            <a:pPr lvl="0"/>
            <a:r>
              <a:rPr lang="en-US"/>
              <a:t>Click to add title</a:t>
            </a:r>
          </a:p>
        </p:txBody>
      </p:sp>
      <p:sp>
        <p:nvSpPr>
          <p:cNvPr id="26" name="Text Placeholder 14">
            <a:extLst>
              <a:ext uri="{FF2B5EF4-FFF2-40B4-BE49-F238E27FC236}">
                <a16:creationId xmlns:a16="http://schemas.microsoft.com/office/drawing/2014/main" id="{9F4FDF38-0969-49B5-BE15-AB7D41B68D28}"/>
              </a:ext>
            </a:extLst>
          </p:cNvPr>
          <p:cNvSpPr>
            <a:spLocks noGrp="1"/>
          </p:cNvSpPr>
          <p:nvPr>
            <p:ph type="body" sz="quarter" idx="21" hasCustomPrompt="1"/>
          </p:nvPr>
        </p:nvSpPr>
        <p:spPr>
          <a:xfrm>
            <a:off x="8951094"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7" name="Text Placeholder 10">
            <a:extLst>
              <a:ext uri="{FF2B5EF4-FFF2-40B4-BE49-F238E27FC236}">
                <a16:creationId xmlns:a16="http://schemas.microsoft.com/office/drawing/2014/main" id="{A749E3E6-EB0F-4108-9196-2A2DDD63E220}"/>
              </a:ext>
            </a:extLst>
          </p:cNvPr>
          <p:cNvSpPr>
            <a:spLocks noGrp="1"/>
          </p:cNvSpPr>
          <p:nvPr>
            <p:ph type="body" sz="quarter" idx="22" hasCustomPrompt="1"/>
          </p:nvPr>
        </p:nvSpPr>
        <p:spPr>
          <a:xfrm>
            <a:off x="1285758" y="2399173"/>
            <a:ext cx="1611892" cy="1151632"/>
          </a:xfrm>
          <a:prstGeom prst="rect">
            <a:avLst/>
          </a:prstGeom>
        </p:spPr>
        <p:txBody>
          <a:bodyPr anchor="ctr"/>
          <a:lstStyle>
            <a:lvl1pPr marL="0" indent="0" algn="ctr">
              <a:lnSpc>
                <a:spcPct val="80000"/>
              </a:lnSpc>
              <a:spcBef>
                <a:spcPts val="1000"/>
              </a:spcBef>
              <a:spcAft>
                <a:spcPts val="0"/>
              </a:spcAft>
              <a:buNone/>
              <a:defRPr sz="2800" cap="all" spc="100" baseline="0">
                <a:solidFill>
                  <a:schemeClr val="accent4"/>
                </a:solidFill>
                <a:latin typeface="+mj-lt"/>
              </a:defRPr>
            </a:lvl1pPr>
          </a:lstStyle>
          <a:p>
            <a:pPr lvl="0"/>
            <a:r>
              <a:rPr lang="en-US"/>
              <a:t>Add title</a:t>
            </a:r>
          </a:p>
        </p:txBody>
      </p:sp>
      <p:sp>
        <p:nvSpPr>
          <p:cNvPr id="28" name="Text Placeholder 10">
            <a:extLst>
              <a:ext uri="{FF2B5EF4-FFF2-40B4-BE49-F238E27FC236}">
                <a16:creationId xmlns:a16="http://schemas.microsoft.com/office/drawing/2014/main" id="{CA8E4A5D-4A2C-4FCA-9886-11A6692866A6}"/>
              </a:ext>
            </a:extLst>
          </p:cNvPr>
          <p:cNvSpPr>
            <a:spLocks noGrp="1"/>
          </p:cNvSpPr>
          <p:nvPr>
            <p:ph type="body" sz="quarter" idx="23" hasCustomPrompt="1"/>
          </p:nvPr>
        </p:nvSpPr>
        <p:spPr>
          <a:xfrm>
            <a:off x="6652814"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5"/>
                </a:solidFill>
                <a:latin typeface="+mj-lt"/>
              </a:defRPr>
            </a:lvl1pPr>
          </a:lstStyle>
          <a:p>
            <a:pPr lvl="0"/>
            <a:r>
              <a:rPr lang="en-US"/>
              <a:t>Add title</a:t>
            </a:r>
          </a:p>
        </p:txBody>
      </p:sp>
      <p:sp>
        <p:nvSpPr>
          <p:cNvPr id="29" name="Text Placeholder 10">
            <a:extLst>
              <a:ext uri="{FF2B5EF4-FFF2-40B4-BE49-F238E27FC236}">
                <a16:creationId xmlns:a16="http://schemas.microsoft.com/office/drawing/2014/main" id="{D12F1290-6B4C-49B8-BC26-3B433534C3F7}"/>
              </a:ext>
            </a:extLst>
          </p:cNvPr>
          <p:cNvSpPr>
            <a:spLocks noGrp="1"/>
          </p:cNvSpPr>
          <p:nvPr>
            <p:ph type="body" sz="quarter" idx="24" hasCustomPrompt="1"/>
          </p:nvPr>
        </p:nvSpPr>
        <p:spPr>
          <a:xfrm>
            <a:off x="9336341"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2">
                    <a:lumMod val="20000"/>
                    <a:lumOff val="80000"/>
                  </a:schemeClr>
                </a:solidFill>
                <a:latin typeface="+mj-lt"/>
              </a:defRPr>
            </a:lvl1pPr>
          </a:lstStyle>
          <a:p>
            <a:pPr lvl="0"/>
            <a:r>
              <a:rPr lang="en-US"/>
              <a:t>Add title</a:t>
            </a:r>
          </a:p>
        </p:txBody>
      </p:sp>
      <p:sp>
        <p:nvSpPr>
          <p:cNvPr id="30" name="Text Placeholder 10">
            <a:extLst>
              <a:ext uri="{FF2B5EF4-FFF2-40B4-BE49-F238E27FC236}">
                <a16:creationId xmlns:a16="http://schemas.microsoft.com/office/drawing/2014/main" id="{0E60E704-AD01-4048-8D70-3F4CA25DA632}"/>
              </a:ext>
            </a:extLst>
          </p:cNvPr>
          <p:cNvSpPr>
            <a:spLocks noGrp="1"/>
          </p:cNvSpPr>
          <p:nvPr>
            <p:ph type="body" sz="quarter" idx="25" hasCustomPrompt="1"/>
          </p:nvPr>
        </p:nvSpPr>
        <p:spPr>
          <a:xfrm>
            <a:off x="3969286"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3">
                    <a:lumMod val="60000"/>
                    <a:lumOff val="40000"/>
                  </a:schemeClr>
                </a:solidFill>
                <a:latin typeface="+mj-lt"/>
              </a:defRPr>
            </a:lvl1pPr>
          </a:lstStyle>
          <a:p>
            <a:pPr lvl="0"/>
            <a:r>
              <a:rPr lang="en-US"/>
              <a:t>Add title</a:t>
            </a:r>
          </a:p>
        </p:txBody>
      </p:sp>
      <p:sp>
        <p:nvSpPr>
          <p:cNvPr id="31" name="Title 1">
            <a:extLst>
              <a:ext uri="{FF2B5EF4-FFF2-40B4-BE49-F238E27FC236}">
                <a16:creationId xmlns:a16="http://schemas.microsoft.com/office/drawing/2014/main" id="{4CB251EF-EB2B-4D32-A321-FEC37EAB8D8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377917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9B8705-C027-4E12-892E-C32FF13296F1}"/>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ED685DB5-FA77-4C19-88B8-5A8D733B42BC}"/>
              </a:ext>
            </a:extLst>
          </p:cNvPr>
          <p:cNvSpPr>
            <a:spLocks noGrp="1"/>
          </p:cNvSpPr>
          <p:nvPr>
            <p:ph type="pic" sz="quarter" idx="13" hasCustomPrompt="1"/>
          </p:nvPr>
        </p:nvSpPr>
        <p:spPr>
          <a:xfrm flipH="1">
            <a:off x="5012530" y="0"/>
            <a:ext cx="7196138" cy="6867376"/>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a16="http://schemas.microsoft.com/office/drawing/2014/main" id="{6346919B-FFF8-4FED-8A44-48A7E600EB60}"/>
              </a:ext>
            </a:extLst>
          </p:cNvPr>
          <p:cNvSpPr>
            <a:spLocks noGrp="1"/>
          </p:cNvSpPr>
          <p:nvPr>
            <p:ph type="dt" sz="half" idx="10"/>
          </p:nvPr>
        </p:nvSpPr>
        <p:spPr/>
        <p:txBody>
          <a:bodyPr/>
          <a:lstStyle/>
          <a:p>
            <a:r>
              <a:rPr lang="en-US" dirty="0"/>
              <a:t>8/06/20XX</a:t>
            </a:r>
          </a:p>
        </p:txBody>
      </p:sp>
      <p:sp>
        <p:nvSpPr>
          <p:cNvPr id="5" name="Footer Placeholder 4">
            <a:extLst>
              <a:ext uri="{FF2B5EF4-FFF2-40B4-BE49-F238E27FC236}">
                <a16:creationId xmlns:a16="http://schemas.microsoft.com/office/drawing/2014/main" id="{C6DF28B0-8A34-4E86-9FE3-20BD880CD9C3}"/>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D4BE1CCB-96B6-4D9F-A932-D0EBDBD7DA45}"/>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3" name="Title 2">
            <a:extLst>
              <a:ext uri="{FF2B5EF4-FFF2-40B4-BE49-F238E27FC236}">
                <a16:creationId xmlns:a16="http://schemas.microsoft.com/office/drawing/2014/main" id="{1F7CB735-9F66-41A8-8F1D-4B66FE1D1153}"/>
              </a:ext>
            </a:extLst>
          </p:cNvPr>
          <p:cNvSpPr>
            <a:spLocks noGrp="1"/>
          </p:cNvSpPr>
          <p:nvPr>
            <p:ph type="title" hasCustomPrompt="1"/>
          </p:nvPr>
        </p:nvSpPr>
        <p:spPr>
          <a:xfrm>
            <a:off x="-2" y="1672143"/>
            <a:ext cx="6019802" cy="3513714"/>
          </a:xfrm>
          <a:solidFill>
            <a:schemeClr val="accent6">
              <a:alpha val="80000"/>
            </a:schemeClr>
          </a:solidFill>
        </p:spPr>
        <p:txBody>
          <a:bodyPr lIns="676656" tIns="795528" anchor="t">
            <a:normAutofit/>
          </a:bodyPr>
          <a:lstStyle>
            <a:lvl1pPr>
              <a:defRPr sz="2800"/>
            </a:lvl1pPr>
          </a:lstStyle>
          <a:p>
            <a:r>
              <a:rPr lang="en-US" dirty="0"/>
              <a:t>Click to add title</a:t>
            </a:r>
          </a:p>
        </p:txBody>
      </p:sp>
      <p:sp>
        <p:nvSpPr>
          <p:cNvPr id="11" name="Text Placeholder 17">
            <a:extLst>
              <a:ext uri="{FF2B5EF4-FFF2-40B4-BE49-F238E27FC236}">
                <a16:creationId xmlns:a16="http://schemas.microsoft.com/office/drawing/2014/main" id="{4A51F916-D1A0-40B2-A894-1C597A7AAFBF}"/>
              </a:ext>
            </a:extLst>
          </p:cNvPr>
          <p:cNvSpPr>
            <a:spLocks noGrp="1"/>
          </p:cNvSpPr>
          <p:nvPr>
            <p:ph type="body" sz="quarter" idx="15" hasCustomPrompt="1"/>
          </p:nvPr>
        </p:nvSpPr>
        <p:spPr>
          <a:xfrm>
            <a:off x="594575" y="3007594"/>
            <a:ext cx="4850550" cy="1731145"/>
          </a:xfrm>
        </p:spPr>
        <p:txBody>
          <a:bodyPr>
            <a:noAutofit/>
          </a:bodyPr>
          <a:lstStyle>
            <a:lvl1pPr marL="0" indent="0" algn="l">
              <a:lnSpc>
                <a:spcPct val="125000"/>
              </a:lnSpc>
              <a:buNone/>
              <a:defRPr sz="1400" spc="100" baseline="0">
                <a:solidFill>
                  <a:schemeClr val="accent2"/>
                </a:solidFill>
              </a:defRPr>
            </a:lvl1pPr>
          </a:lstStyle>
          <a:p>
            <a:pPr lvl="0"/>
            <a:r>
              <a:rPr lang="en-US" dirty="0"/>
              <a:t>Click to add text</a:t>
            </a:r>
          </a:p>
        </p:txBody>
      </p:sp>
    </p:spTree>
    <p:extLst>
      <p:ext uri="{BB962C8B-B14F-4D97-AF65-F5344CB8AC3E}">
        <p14:creationId xmlns:p14="http://schemas.microsoft.com/office/powerpoint/2010/main" val="12361950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D2CF4D42-6C74-47FD-8195-943D55ADA87D}"/>
              </a:ext>
            </a:extLst>
          </p:cNvPr>
          <p:cNvSpPr>
            <a:spLocks noGrp="1"/>
          </p:cNvSpPr>
          <p:nvPr>
            <p:ph type="pic" sz="quarter" idx="13" hasCustomPrompt="1"/>
          </p:nvPr>
        </p:nvSpPr>
        <p:spPr>
          <a:xfrm>
            <a:off x="0" y="0"/>
            <a:ext cx="12192000" cy="6858000"/>
          </a:xfrm>
        </p:spPr>
        <p:txBody>
          <a:bodyPr/>
          <a:lstStyle>
            <a:lvl1pPr marL="0" indent="0" algn="ctr">
              <a:buNone/>
              <a:defRPr>
                <a:solidFill>
                  <a:schemeClr val="tx1"/>
                </a:solidFill>
              </a:defRPr>
            </a:lvl1pPr>
          </a:lstStyle>
          <a:p>
            <a:r>
              <a:rPr lang="en-US" dirty="0"/>
              <a:t>Click to add photo</a:t>
            </a:r>
          </a:p>
        </p:txBody>
      </p:sp>
      <p:sp>
        <p:nvSpPr>
          <p:cNvPr id="3" name="Date Placeholder 2">
            <a:extLst>
              <a:ext uri="{FF2B5EF4-FFF2-40B4-BE49-F238E27FC236}">
                <a16:creationId xmlns:a16="http://schemas.microsoft.com/office/drawing/2014/main" id="{59275658-2C01-4217-AE99-DF0FDFFE43C5}"/>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3F913D93-CECF-4647-8DC2-8F7DD04E742B}"/>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03C60507-1EAA-4632-9D67-1BD599F4F549}"/>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Title 1">
            <a:extLst>
              <a:ext uri="{FF2B5EF4-FFF2-40B4-BE49-F238E27FC236}">
                <a16:creationId xmlns:a16="http://schemas.microsoft.com/office/drawing/2014/main" id="{2754639B-AD71-425C-BF07-356C0F14C96B}"/>
              </a:ext>
            </a:extLst>
          </p:cNvPr>
          <p:cNvSpPr>
            <a:spLocks noGrp="1"/>
          </p:cNvSpPr>
          <p:nvPr>
            <p:ph type="title" hasCustomPrompt="1"/>
          </p:nvPr>
        </p:nvSpPr>
        <p:spPr>
          <a:xfrm>
            <a:off x="0" y="1353381"/>
            <a:ext cx="5622878" cy="4151236"/>
          </a:xfrm>
          <a:solidFill>
            <a:schemeClr val="accent3">
              <a:alpha val="90000"/>
            </a:schemeClr>
          </a:solidFill>
        </p:spPr>
        <p:txBody>
          <a:bodyPr vert="horz" lIns="649224" tIns="749808" rIns="91440" bIns="45720" rtlCol="0" anchor="t">
            <a:noAutofit/>
          </a:bodyPr>
          <a:lstStyle>
            <a:lvl1pPr>
              <a:defRPr lang="en-US" sz="2800">
                <a:ln w="19050">
                  <a:solidFill>
                    <a:schemeClr val="bg1"/>
                  </a:solidFill>
                </a:ln>
                <a:ea typeface="+mn-ea"/>
                <a:cs typeface="+mn-cs"/>
              </a:defRPr>
            </a:lvl1pPr>
          </a:lstStyle>
          <a:p>
            <a:pPr marL="0" lvl="0" indent="0">
              <a:spcBef>
                <a:spcPts val="0"/>
              </a:spcBef>
              <a:buFont typeface="Arial" panose="020B0604020202020204" pitchFamily="34" charset="0"/>
            </a:pPr>
            <a:r>
              <a:rPr lang="en-US" dirty="0"/>
              <a:t>Click to add title</a:t>
            </a:r>
          </a:p>
        </p:txBody>
      </p:sp>
      <p:sp>
        <p:nvSpPr>
          <p:cNvPr id="8" name="Text Placeholder 17">
            <a:extLst>
              <a:ext uri="{FF2B5EF4-FFF2-40B4-BE49-F238E27FC236}">
                <a16:creationId xmlns:a16="http://schemas.microsoft.com/office/drawing/2014/main" id="{64CF3C46-90B8-467D-9D50-086B9135701F}"/>
              </a:ext>
            </a:extLst>
          </p:cNvPr>
          <p:cNvSpPr>
            <a:spLocks noGrp="1"/>
          </p:cNvSpPr>
          <p:nvPr>
            <p:ph type="body" sz="quarter" idx="15" hasCustomPrompt="1"/>
          </p:nvPr>
        </p:nvSpPr>
        <p:spPr>
          <a:xfrm>
            <a:off x="577993" y="2689071"/>
            <a:ext cx="4567209" cy="2212496"/>
          </a:xfrm>
        </p:spPr>
        <p:txBody>
          <a:bodyPr>
            <a:noAutofit/>
          </a:bodyPr>
          <a:lstStyle>
            <a:lvl1pPr marL="0" indent="0" algn="l">
              <a:lnSpc>
                <a:spcPct val="125000"/>
              </a:lnSpc>
              <a:buNone/>
              <a:defRPr sz="1400" spc="100" baseline="0">
                <a:solidFill>
                  <a:schemeClr val="bg1"/>
                </a:solidFill>
              </a:defRPr>
            </a:lvl1pPr>
          </a:lstStyle>
          <a:p>
            <a:pPr lvl="0"/>
            <a:r>
              <a:rPr lang="en-US" dirty="0"/>
              <a:t>Click to add text</a:t>
            </a:r>
          </a:p>
        </p:txBody>
      </p:sp>
    </p:spTree>
    <p:extLst>
      <p:ext uri="{BB962C8B-B14F-4D97-AF65-F5344CB8AC3E}">
        <p14:creationId xmlns:p14="http://schemas.microsoft.com/office/powerpoint/2010/main" val="21718030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10B86B2D-56E1-4FB2-8CC9-DBC6C0B6EB09}"/>
              </a:ext>
            </a:extLst>
          </p:cNvPr>
          <p:cNvSpPr>
            <a:spLocks noGrp="1"/>
          </p:cNvSpPr>
          <p:nvPr>
            <p:ph type="pic" sz="quarter" idx="13" hasCustomPrompt="1"/>
          </p:nvPr>
        </p:nvSpPr>
        <p:spPr>
          <a:xfrm flipH="1">
            <a:off x="0" y="0"/>
            <a:ext cx="8153400" cy="6858000"/>
          </a:xfrm>
        </p:spPr>
        <p:txBody>
          <a:bodyPr/>
          <a:lstStyle>
            <a:lvl1pPr marL="0" indent="0" algn="ctr">
              <a:buNone/>
              <a:defRPr>
                <a:solidFill>
                  <a:schemeClr val="bg1"/>
                </a:solidFill>
              </a:defRPr>
            </a:lvl1pPr>
          </a:lstStyle>
          <a:p>
            <a:r>
              <a:rPr lang="en-US" dirty="0"/>
              <a:t>Click to add photo</a:t>
            </a:r>
          </a:p>
        </p:txBody>
      </p:sp>
      <p:sp>
        <p:nvSpPr>
          <p:cNvPr id="8" name="Text Placeholder 17">
            <a:extLst>
              <a:ext uri="{FF2B5EF4-FFF2-40B4-BE49-F238E27FC236}">
                <a16:creationId xmlns:a16="http://schemas.microsoft.com/office/drawing/2014/main" id="{1D70C38F-1ABB-4C86-972A-E388226700C8}"/>
              </a:ext>
            </a:extLst>
          </p:cNvPr>
          <p:cNvSpPr>
            <a:spLocks noGrp="1"/>
          </p:cNvSpPr>
          <p:nvPr>
            <p:ph type="body" sz="quarter" idx="15" hasCustomPrompt="1"/>
          </p:nvPr>
        </p:nvSpPr>
        <p:spPr>
          <a:xfrm>
            <a:off x="7465112" y="2326705"/>
            <a:ext cx="4114592" cy="2212496"/>
          </a:xfrm>
        </p:spPr>
        <p:txBody>
          <a:bodyPr>
            <a:noAutofit/>
          </a:bodyPr>
          <a:lstStyle>
            <a:lvl1pPr marL="0" indent="0" algn="l">
              <a:lnSpc>
                <a:spcPct val="125000"/>
              </a:lnSpc>
              <a:buNone/>
              <a:defRPr sz="1400" spc="100" baseline="0">
                <a:solidFill>
                  <a:schemeClr val="bg1"/>
                </a:solidFill>
              </a:defRPr>
            </a:lvl1pPr>
          </a:lstStyle>
          <a:p>
            <a:pPr lvl="0"/>
            <a:r>
              <a:rPr lang="en-US"/>
              <a:t>Click to add text</a:t>
            </a:r>
          </a:p>
        </p:txBody>
      </p:sp>
      <p:sp>
        <p:nvSpPr>
          <p:cNvPr id="3" name="Date Placeholder 2">
            <a:extLst>
              <a:ext uri="{FF2B5EF4-FFF2-40B4-BE49-F238E27FC236}">
                <a16:creationId xmlns:a16="http://schemas.microsoft.com/office/drawing/2014/main" id="{319B0AE4-4C17-4975-A59C-4D9EFE584062}"/>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D5FC9023-3371-40C0-A618-BF8AA20FFE56}"/>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C8221E28-544B-4D00-A151-341F3D7EC99A}"/>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2" name="Title 1">
            <a:extLst>
              <a:ext uri="{FF2B5EF4-FFF2-40B4-BE49-F238E27FC236}">
                <a16:creationId xmlns:a16="http://schemas.microsoft.com/office/drawing/2014/main" id="{0E907CF0-318A-401D-9F77-B63C65D2968E}"/>
              </a:ext>
            </a:extLst>
          </p:cNvPr>
          <p:cNvSpPr>
            <a:spLocks noGrp="1"/>
          </p:cNvSpPr>
          <p:nvPr>
            <p:ph type="title" hasCustomPrompt="1"/>
          </p:nvPr>
        </p:nvSpPr>
        <p:spPr>
          <a:xfrm>
            <a:off x="7452360" y="1728566"/>
            <a:ext cx="4127344" cy="724702"/>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219880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95BA1F-6B83-4358-A202-FD15470976A9}"/>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4" name="Date Placeholder 3">
            <a:extLst>
              <a:ext uri="{FF2B5EF4-FFF2-40B4-BE49-F238E27FC236}">
                <a16:creationId xmlns:a16="http://schemas.microsoft.com/office/drawing/2014/main" id="{A35C10F8-CB40-4BDD-AA21-7DDC300FE73E}"/>
              </a:ext>
            </a:extLst>
          </p:cNvPr>
          <p:cNvSpPr>
            <a:spLocks noGrp="1"/>
          </p:cNvSpPr>
          <p:nvPr>
            <p:ph type="dt" sz="half" idx="10"/>
          </p:nvPr>
        </p:nvSpPr>
        <p:spPr/>
        <p:txBody>
          <a:bodyPr/>
          <a:lstStyle/>
          <a:p>
            <a:r>
              <a:rPr lang="en-US" dirty="0"/>
              <a:t>8/06/20XX</a:t>
            </a:r>
          </a:p>
        </p:txBody>
      </p:sp>
      <p:sp>
        <p:nvSpPr>
          <p:cNvPr id="5" name="Footer Placeholder 4">
            <a:extLst>
              <a:ext uri="{FF2B5EF4-FFF2-40B4-BE49-F238E27FC236}">
                <a16:creationId xmlns:a16="http://schemas.microsoft.com/office/drawing/2014/main" id="{434969F5-F9D0-4A38-8C6C-86005388F51D}"/>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7CC33B3F-10CE-4363-805C-361CA49414B4}"/>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3" name="Picture Placeholder 7">
            <a:extLst>
              <a:ext uri="{FF2B5EF4-FFF2-40B4-BE49-F238E27FC236}">
                <a16:creationId xmlns:a16="http://schemas.microsoft.com/office/drawing/2014/main" id="{8EABAB15-C887-420D-92A1-24DBD62EE558}"/>
              </a:ext>
            </a:extLst>
          </p:cNvPr>
          <p:cNvSpPr>
            <a:spLocks noGrp="1"/>
          </p:cNvSpPr>
          <p:nvPr>
            <p:ph type="pic" sz="quarter" idx="13" hasCustomPrompt="1"/>
          </p:nvPr>
        </p:nvSpPr>
        <p:spPr>
          <a:xfrm flipH="1">
            <a:off x="0" y="729926"/>
            <a:ext cx="3581400" cy="5388772"/>
          </a:xfrm>
        </p:spPr>
        <p:txBody>
          <a:bodyPr/>
          <a:lstStyle>
            <a:lvl1pPr marL="0" indent="0" algn="ctr">
              <a:buNone/>
              <a:defRPr>
                <a:solidFill>
                  <a:schemeClr val="bg1"/>
                </a:solidFill>
              </a:defRPr>
            </a:lvl1pPr>
          </a:lstStyle>
          <a:p>
            <a:r>
              <a:rPr lang="en-US" dirty="0"/>
              <a:t>Click to add photo</a:t>
            </a:r>
          </a:p>
        </p:txBody>
      </p:sp>
      <p:sp>
        <p:nvSpPr>
          <p:cNvPr id="16" name="Text Placeholder 14">
            <a:extLst>
              <a:ext uri="{FF2B5EF4-FFF2-40B4-BE49-F238E27FC236}">
                <a16:creationId xmlns:a16="http://schemas.microsoft.com/office/drawing/2014/main" id="{F7E8EA93-3F05-4D28-8B15-91D6789458B4}"/>
              </a:ext>
            </a:extLst>
          </p:cNvPr>
          <p:cNvSpPr>
            <a:spLocks noGrp="1"/>
          </p:cNvSpPr>
          <p:nvPr>
            <p:ph type="body" sz="quarter" idx="16" hasCustomPrompt="1"/>
          </p:nvPr>
        </p:nvSpPr>
        <p:spPr>
          <a:xfrm>
            <a:off x="6746476"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dirty="0"/>
              <a:t>Click to add title</a:t>
            </a:r>
          </a:p>
        </p:txBody>
      </p:sp>
      <p:sp>
        <p:nvSpPr>
          <p:cNvPr id="17" name="Text Placeholder 14">
            <a:extLst>
              <a:ext uri="{FF2B5EF4-FFF2-40B4-BE49-F238E27FC236}">
                <a16:creationId xmlns:a16="http://schemas.microsoft.com/office/drawing/2014/main" id="{B4EBCE5D-8795-44C7-8196-051689C6FE2A}"/>
              </a:ext>
            </a:extLst>
          </p:cNvPr>
          <p:cNvSpPr>
            <a:spLocks noGrp="1"/>
          </p:cNvSpPr>
          <p:nvPr>
            <p:ph type="body" sz="quarter" idx="17" hasCustomPrompt="1"/>
          </p:nvPr>
        </p:nvSpPr>
        <p:spPr>
          <a:xfrm>
            <a:off x="6746476"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95044F5-86E3-4A1C-B3C8-6E3422E5B418}"/>
              </a:ext>
            </a:extLst>
          </p:cNvPr>
          <p:cNvSpPr>
            <a:spLocks noGrp="1"/>
          </p:cNvSpPr>
          <p:nvPr>
            <p:ph type="body" sz="quarter" idx="18" hasCustomPrompt="1"/>
          </p:nvPr>
        </p:nvSpPr>
        <p:spPr>
          <a:xfrm>
            <a:off x="4065518"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19" name="Text Placeholder 14">
            <a:extLst>
              <a:ext uri="{FF2B5EF4-FFF2-40B4-BE49-F238E27FC236}">
                <a16:creationId xmlns:a16="http://schemas.microsoft.com/office/drawing/2014/main" id="{4C9BA1BF-0690-4DB5-9BBC-31D1948D82A8}"/>
              </a:ext>
            </a:extLst>
          </p:cNvPr>
          <p:cNvSpPr>
            <a:spLocks noGrp="1"/>
          </p:cNvSpPr>
          <p:nvPr>
            <p:ph type="body" sz="quarter" idx="19" hasCustomPrompt="1"/>
          </p:nvPr>
        </p:nvSpPr>
        <p:spPr>
          <a:xfrm>
            <a:off x="6746476" y="4443157"/>
            <a:ext cx="2289974" cy="146324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20" name="Text Placeholder 14">
            <a:extLst>
              <a:ext uri="{FF2B5EF4-FFF2-40B4-BE49-F238E27FC236}">
                <a16:creationId xmlns:a16="http://schemas.microsoft.com/office/drawing/2014/main" id="{0D187952-9422-42DE-B163-B764E0D09925}"/>
              </a:ext>
            </a:extLst>
          </p:cNvPr>
          <p:cNvSpPr>
            <a:spLocks noGrp="1"/>
          </p:cNvSpPr>
          <p:nvPr>
            <p:ph type="body" sz="quarter" idx="20" hasCustomPrompt="1"/>
          </p:nvPr>
        </p:nvSpPr>
        <p:spPr>
          <a:xfrm>
            <a:off x="4065519" y="4451209"/>
            <a:ext cx="2289972" cy="1457161"/>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54291470-2EE9-46D8-8083-E4523DCE52BB}"/>
              </a:ext>
            </a:extLst>
          </p:cNvPr>
          <p:cNvSpPr>
            <a:spLocks noGrp="1"/>
          </p:cNvSpPr>
          <p:nvPr>
            <p:ph type="body" sz="quarter" idx="22" hasCustomPrompt="1"/>
          </p:nvPr>
        </p:nvSpPr>
        <p:spPr>
          <a:xfrm>
            <a:off x="4065517"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17B8E7E2-50C1-429D-A8C5-C098CDADCF3F}"/>
              </a:ext>
            </a:extLst>
          </p:cNvPr>
          <p:cNvSpPr>
            <a:spLocks noGrp="1"/>
          </p:cNvSpPr>
          <p:nvPr>
            <p:ph type="body" sz="quarter" idx="23" hasCustomPrompt="1"/>
          </p:nvPr>
        </p:nvSpPr>
        <p:spPr>
          <a:xfrm>
            <a:off x="6746476" y="4118846"/>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09DB38C9-BBE5-4212-87C2-D9B34A470753}"/>
              </a:ext>
            </a:extLst>
          </p:cNvPr>
          <p:cNvSpPr>
            <a:spLocks noGrp="1"/>
          </p:cNvSpPr>
          <p:nvPr>
            <p:ph type="body" sz="quarter" idx="24" hasCustomPrompt="1"/>
          </p:nvPr>
        </p:nvSpPr>
        <p:spPr>
          <a:xfrm>
            <a:off x="4065518" y="4118846"/>
            <a:ext cx="2289972"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EA61E342-2B6C-4379-A3B3-8D1B338F656B}"/>
              </a:ext>
            </a:extLst>
          </p:cNvPr>
          <p:cNvSpPr>
            <a:spLocks noGrp="1"/>
          </p:cNvSpPr>
          <p:nvPr>
            <p:ph type="body" sz="quarter" idx="25" hasCustomPrompt="1"/>
          </p:nvPr>
        </p:nvSpPr>
        <p:spPr>
          <a:xfrm>
            <a:off x="9417910"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5" name="Text Placeholder 14">
            <a:extLst>
              <a:ext uri="{FF2B5EF4-FFF2-40B4-BE49-F238E27FC236}">
                <a16:creationId xmlns:a16="http://schemas.microsoft.com/office/drawing/2014/main" id="{4F39B769-D212-4C11-B6CB-0423DD10599D}"/>
              </a:ext>
            </a:extLst>
          </p:cNvPr>
          <p:cNvSpPr>
            <a:spLocks noGrp="1"/>
          </p:cNvSpPr>
          <p:nvPr>
            <p:ph type="body" sz="quarter" idx="26" hasCustomPrompt="1"/>
          </p:nvPr>
        </p:nvSpPr>
        <p:spPr>
          <a:xfrm>
            <a:off x="9417910"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2" name="Title 1">
            <a:extLst>
              <a:ext uri="{FF2B5EF4-FFF2-40B4-BE49-F238E27FC236}">
                <a16:creationId xmlns:a16="http://schemas.microsoft.com/office/drawing/2014/main" id="{7C47FF8E-011E-46E6-9F4D-DAD4830958DB}"/>
              </a:ext>
            </a:extLst>
          </p:cNvPr>
          <p:cNvSpPr>
            <a:spLocks noGrp="1"/>
          </p:cNvSpPr>
          <p:nvPr>
            <p:ph type="title" hasCustomPrompt="1"/>
          </p:nvPr>
        </p:nvSpPr>
        <p:spPr>
          <a:xfrm>
            <a:off x="4065516" y="1185284"/>
            <a:ext cx="7288284" cy="469490"/>
          </a:xfrm>
        </p:spPr>
        <p:txBody>
          <a:bodyPr anchor="t">
            <a:normAutofit/>
          </a:bodyPr>
          <a:lstStyle>
            <a:lvl1pPr>
              <a:lnSpc>
                <a:spcPct val="100000"/>
              </a:lnSpc>
              <a:defRPr sz="2800">
                <a:ln w="19050">
                  <a:solidFill>
                    <a:schemeClr val="accent5"/>
                  </a:solidFill>
                </a:ln>
              </a:defRPr>
            </a:lvl1pPr>
          </a:lstStyle>
          <a:p>
            <a:r>
              <a:rPr lang="en-US" dirty="0"/>
              <a:t>Click to add title</a:t>
            </a:r>
          </a:p>
        </p:txBody>
      </p:sp>
    </p:spTree>
    <p:extLst>
      <p:ext uri="{BB962C8B-B14F-4D97-AF65-F5344CB8AC3E}">
        <p14:creationId xmlns:p14="http://schemas.microsoft.com/office/powerpoint/2010/main" val="3057735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781AFB-2572-4954-B05E-84CDE1D8831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5" name="Date Placeholder 4">
            <a:extLst>
              <a:ext uri="{FF2B5EF4-FFF2-40B4-BE49-F238E27FC236}">
                <a16:creationId xmlns:a16="http://schemas.microsoft.com/office/drawing/2014/main" id="{0E750850-5ECD-4AA5-8EF0-70C6EA291EF3}"/>
              </a:ext>
            </a:extLst>
          </p:cNvPr>
          <p:cNvSpPr>
            <a:spLocks noGrp="1"/>
          </p:cNvSpPr>
          <p:nvPr>
            <p:ph type="dt" sz="half" idx="10"/>
          </p:nvPr>
        </p:nvSpPr>
        <p:spPr/>
        <p:txBody>
          <a:bodyPr/>
          <a:lstStyle/>
          <a:p>
            <a:r>
              <a:rPr lang="en-US" dirty="0"/>
              <a:t>8/06/20XX</a:t>
            </a:r>
          </a:p>
        </p:txBody>
      </p:sp>
      <p:sp>
        <p:nvSpPr>
          <p:cNvPr id="6" name="Footer Placeholder 5">
            <a:extLst>
              <a:ext uri="{FF2B5EF4-FFF2-40B4-BE49-F238E27FC236}">
                <a16:creationId xmlns:a16="http://schemas.microsoft.com/office/drawing/2014/main" id="{126B04CF-8972-48CE-B427-B542AF911BB4}"/>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F9864ACC-F262-4128-BC17-FCB29BEF0763}"/>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2" name="Text Placeholder 14">
            <a:extLst>
              <a:ext uri="{FF2B5EF4-FFF2-40B4-BE49-F238E27FC236}">
                <a16:creationId xmlns:a16="http://schemas.microsoft.com/office/drawing/2014/main" id="{717CFF16-7992-46DD-8151-F55B0300570B}"/>
              </a:ext>
            </a:extLst>
          </p:cNvPr>
          <p:cNvSpPr>
            <a:spLocks noGrp="1"/>
          </p:cNvSpPr>
          <p:nvPr>
            <p:ph type="body" sz="quarter" idx="16" hasCustomPrompt="1"/>
          </p:nvPr>
        </p:nvSpPr>
        <p:spPr>
          <a:xfrm>
            <a:off x="8506711" y="1335193"/>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3" name="Text Placeholder 14">
            <a:extLst>
              <a:ext uri="{FF2B5EF4-FFF2-40B4-BE49-F238E27FC236}">
                <a16:creationId xmlns:a16="http://schemas.microsoft.com/office/drawing/2014/main" id="{EBADC1C2-D36B-4AFE-8824-DE6D0FB51384}"/>
              </a:ext>
            </a:extLst>
          </p:cNvPr>
          <p:cNvSpPr>
            <a:spLocks noGrp="1"/>
          </p:cNvSpPr>
          <p:nvPr>
            <p:ph type="body" sz="quarter" idx="13" hasCustomPrompt="1"/>
          </p:nvPr>
        </p:nvSpPr>
        <p:spPr>
          <a:xfrm>
            <a:off x="8506711" y="1639822"/>
            <a:ext cx="2859090" cy="147531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4" name="Text Placeholder 14">
            <a:extLst>
              <a:ext uri="{FF2B5EF4-FFF2-40B4-BE49-F238E27FC236}">
                <a16:creationId xmlns:a16="http://schemas.microsoft.com/office/drawing/2014/main" id="{F1632658-DE5C-4EA2-83DE-AB456D9D76ED}"/>
              </a:ext>
            </a:extLst>
          </p:cNvPr>
          <p:cNvSpPr>
            <a:spLocks noGrp="1"/>
          </p:cNvSpPr>
          <p:nvPr>
            <p:ph type="body" sz="quarter" idx="17" hasCustomPrompt="1"/>
          </p:nvPr>
        </p:nvSpPr>
        <p:spPr>
          <a:xfrm>
            <a:off x="5167309" y="1639822"/>
            <a:ext cx="2859091" cy="1517776"/>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5" name="Text Placeholder 14">
            <a:extLst>
              <a:ext uri="{FF2B5EF4-FFF2-40B4-BE49-F238E27FC236}">
                <a16:creationId xmlns:a16="http://schemas.microsoft.com/office/drawing/2014/main" id="{76A6D61C-C33C-46D5-B2C5-6C6A7C143A97}"/>
              </a:ext>
            </a:extLst>
          </p:cNvPr>
          <p:cNvSpPr>
            <a:spLocks noGrp="1"/>
          </p:cNvSpPr>
          <p:nvPr>
            <p:ph type="body" sz="quarter" idx="18" hasCustomPrompt="1"/>
          </p:nvPr>
        </p:nvSpPr>
        <p:spPr>
          <a:xfrm>
            <a:off x="8506711" y="3837269"/>
            <a:ext cx="2859090" cy="153331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0A4E6A96-585A-4265-900D-17D98121F544}"/>
              </a:ext>
            </a:extLst>
          </p:cNvPr>
          <p:cNvSpPr>
            <a:spLocks noGrp="1"/>
          </p:cNvSpPr>
          <p:nvPr>
            <p:ph type="body" sz="quarter" idx="19" hasCustomPrompt="1"/>
          </p:nvPr>
        </p:nvSpPr>
        <p:spPr>
          <a:xfrm>
            <a:off x="5167310" y="3845321"/>
            <a:ext cx="2859089" cy="152693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28B8437C-1550-4581-911A-98BEA151A4AD}"/>
              </a:ext>
            </a:extLst>
          </p:cNvPr>
          <p:cNvSpPr>
            <a:spLocks noGrp="1"/>
          </p:cNvSpPr>
          <p:nvPr>
            <p:ph type="body" sz="quarter" idx="22" hasCustomPrompt="1"/>
          </p:nvPr>
        </p:nvSpPr>
        <p:spPr>
          <a:xfrm>
            <a:off x="5167308" y="1335193"/>
            <a:ext cx="2859091"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8" name="Text Placeholder 14">
            <a:extLst>
              <a:ext uri="{FF2B5EF4-FFF2-40B4-BE49-F238E27FC236}">
                <a16:creationId xmlns:a16="http://schemas.microsoft.com/office/drawing/2014/main" id="{04DF1AD6-E51A-4D19-A9C8-CCAFE9E9B2A0}"/>
              </a:ext>
            </a:extLst>
          </p:cNvPr>
          <p:cNvSpPr>
            <a:spLocks noGrp="1"/>
          </p:cNvSpPr>
          <p:nvPr>
            <p:ph type="body" sz="quarter" idx="23" hasCustomPrompt="1"/>
          </p:nvPr>
        </p:nvSpPr>
        <p:spPr>
          <a:xfrm>
            <a:off x="8506711" y="3532639"/>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9" name="Text Placeholder 14">
            <a:extLst>
              <a:ext uri="{FF2B5EF4-FFF2-40B4-BE49-F238E27FC236}">
                <a16:creationId xmlns:a16="http://schemas.microsoft.com/office/drawing/2014/main" id="{A3656830-2B4C-4F48-8EBD-F8C80C353FC4}"/>
              </a:ext>
            </a:extLst>
          </p:cNvPr>
          <p:cNvSpPr>
            <a:spLocks noGrp="1"/>
          </p:cNvSpPr>
          <p:nvPr>
            <p:ph type="body" sz="quarter" idx="24" hasCustomPrompt="1"/>
          </p:nvPr>
        </p:nvSpPr>
        <p:spPr>
          <a:xfrm>
            <a:off x="5167309" y="3532639"/>
            <a:ext cx="2859089"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 name="Title 1">
            <a:extLst>
              <a:ext uri="{FF2B5EF4-FFF2-40B4-BE49-F238E27FC236}">
                <a16:creationId xmlns:a16="http://schemas.microsoft.com/office/drawing/2014/main" id="{923D6999-ED11-424C-91FD-1ECD0CB9D272}"/>
              </a:ext>
            </a:extLst>
          </p:cNvPr>
          <p:cNvSpPr>
            <a:spLocks noGrp="1"/>
          </p:cNvSpPr>
          <p:nvPr>
            <p:ph type="title" hasCustomPrompt="1"/>
          </p:nvPr>
        </p:nvSpPr>
        <p:spPr>
          <a:xfrm>
            <a:off x="1384299" y="2768600"/>
            <a:ext cx="2956810" cy="1129164"/>
          </a:xfrm>
        </p:spPr>
        <p:txBody>
          <a:bodyPr anchor="t">
            <a:normAutofit/>
          </a:bodyPr>
          <a:lstStyle>
            <a:lvl1pPr>
              <a:lnSpc>
                <a:spcPct val="125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3749148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0CE26C-A8CF-4DC0-9913-86FF0ED87623}"/>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7" name="Date Placeholder 6">
            <a:extLst>
              <a:ext uri="{FF2B5EF4-FFF2-40B4-BE49-F238E27FC236}">
                <a16:creationId xmlns:a16="http://schemas.microsoft.com/office/drawing/2014/main" id="{15DD4FC6-591F-4220-A331-724C4FE41E93}"/>
              </a:ext>
            </a:extLst>
          </p:cNvPr>
          <p:cNvSpPr>
            <a:spLocks noGrp="1"/>
          </p:cNvSpPr>
          <p:nvPr>
            <p:ph type="dt" sz="half" idx="10"/>
          </p:nvPr>
        </p:nvSpPr>
        <p:spPr/>
        <p:txBody>
          <a:bodyPr/>
          <a:lstStyle/>
          <a:p>
            <a:r>
              <a:rPr lang="en-US" dirty="0"/>
              <a:t>8/06/20XX</a:t>
            </a:r>
          </a:p>
        </p:txBody>
      </p:sp>
      <p:sp>
        <p:nvSpPr>
          <p:cNvPr id="8" name="Footer Placeholder 7">
            <a:extLst>
              <a:ext uri="{FF2B5EF4-FFF2-40B4-BE49-F238E27FC236}">
                <a16:creationId xmlns:a16="http://schemas.microsoft.com/office/drawing/2014/main" id="{A1506146-DCCA-4419-9FC3-7F33AEABA41D}"/>
              </a:ext>
            </a:extLst>
          </p:cNvPr>
          <p:cNvSpPr>
            <a:spLocks noGrp="1"/>
          </p:cNvSpPr>
          <p:nvPr>
            <p:ph type="ftr" sz="quarter" idx="11"/>
          </p:nvPr>
        </p:nvSpPr>
        <p:spPr/>
        <p:txBody>
          <a:bodyPr/>
          <a:lstStyle/>
          <a:p>
            <a:r>
              <a:rPr lang="en-US" dirty="0"/>
              <a:t>PITCH DECK</a:t>
            </a:r>
          </a:p>
        </p:txBody>
      </p:sp>
      <p:sp>
        <p:nvSpPr>
          <p:cNvPr id="9" name="Slide Number Placeholder 8">
            <a:extLst>
              <a:ext uri="{FF2B5EF4-FFF2-40B4-BE49-F238E27FC236}">
                <a16:creationId xmlns:a16="http://schemas.microsoft.com/office/drawing/2014/main" id="{4BDEDAF2-5575-4164-9610-7906C2033591}"/>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35" name="Text Placeholder 14">
            <a:extLst>
              <a:ext uri="{FF2B5EF4-FFF2-40B4-BE49-F238E27FC236}">
                <a16:creationId xmlns:a16="http://schemas.microsoft.com/office/drawing/2014/main" id="{0C598512-93DF-4C00-A3BC-4CFF184217A6}"/>
              </a:ext>
            </a:extLst>
          </p:cNvPr>
          <p:cNvSpPr>
            <a:spLocks noGrp="1"/>
          </p:cNvSpPr>
          <p:nvPr>
            <p:ph type="body" sz="quarter" idx="27" hasCustomPrompt="1"/>
          </p:nvPr>
        </p:nvSpPr>
        <p:spPr>
          <a:xfrm>
            <a:off x="620484" y="3639417"/>
            <a:ext cx="2383764"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36" name="Text Placeholder 14">
            <a:extLst>
              <a:ext uri="{FF2B5EF4-FFF2-40B4-BE49-F238E27FC236}">
                <a16:creationId xmlns:a16="http://schemas.microsoft.com/office/drawing/2014/main" id="{9AFC7B8A-881F-4E97-91D4-F41DFA6D8F8E}"/>
              </a:ext>
            </a:extLst>
          </p:cNvPr>
          <p:cNvSpPr>
            <a:spLocks noGrp="1"/>
          </p:cNvSpPr>
          <p:nvPr>
            <p:ph type="body" sz="quarter" idx="28" hasCustomPrompt="1"/>
          </p:nvPr>
        </p:nvSpPr>
        <p:spPr>
          <a:xfrm>
            <a:off x="620484" y="3965866"/>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7B10018-89A9-49C8-8DCE-621EF9328C63}"/>
              </a:ext>
            </a:extLst>
          </p:cNvPr>
          <p:cNvSpPr>
            <a:spLocks noGrp="1"/>
          </p:cNvSpPr>
          <p:nvPr>
            <p:ph type="body" sz="quarter" idx="15" hasCustomPrompt="1"/>
          </p:nvPr>
        </p:nvSpPr>
        <p:spPr>
          <a:xfrm>
            <a:off x="3478982" y="3969554"/>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342C0572-2FB8-4C18-AD74-75A165321342}"/>
              </a:ext>
            </a:extLst>
          </p:cNvPr>
          <p:cNvSpPr>
            <a:spLocks noGrp="1"/>
          </p:cNvSpPr>
          <p:nvPr>
            <p:ph type="body" sz="quarter" idx="17" hasCustomPrompt="1"/>
          </p:nvPr>
        </p:nvSpPr>
        <p:spPr>
          <a:xfrm>
            <a:off x="6337478"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3495EE04-F172-4AD4-8FE7-4A03B1CE4F82}"/>
              </a:ext>
            </a:extLst>
          </p:cNvPr>
          <p:cNvSpPr>
            <a:spLocks noGrp="1"/>
          </p:cNvSpPr>
          <p:nvPr>
            <p:ph type="body" sz="quarter" idx="19" hasCustomPrompt="1"/>
          </p:nvPr>
        </p:nvSpPr>
        <p:spPr>
          <a:xfrm>
            <a:off x="9188445"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40" name="Text Placeholder 14">
            <a:extLst>
              <a:ext uri="{FF2B5EF4-FFF2-40B4-BE49-F238E27FC236}">
                <a16:creationId xmlns:a16="http://schemas.microsoft.com/office/drawing/2014/main" id="{F23ABA12-4A7C-42A2-9A8E-9E7F1A2BB230}"/>
              </a:ext>
            </a:extLst>
          </p:cNvPr>
          <p:cNvSpPr>
            <a:spLocks noGrp="1"/>
          </p:cNvSpPr>
          <p:nvPr>
            <p:ph type="body" sz="quarter" idx="29" hasCustomPrompt="1"/>
          </p:nvPr>
        </p:nvSpPr>
        <p:spPr>
          <a:xfrm>
            <a:off x="3419503" y="3639417"/>
            <a:ext cx="2502719"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41" name="Text Placeholder 14">
            <a:extLst>
              <a:ext uri="{FF2B5EF4-FFF2-40B4-BE49-F238E27FC236}">
                <a16:creationId xmlns:a16="http://schemas.microsoft.com/office/drawing/2014/main" id="{1E11CB21-11BD-400A-BC43-71A9AFA9282B}"/>
              </a:ext>
            </a:extLst>
          </p:cNvPr>
          <p:cNvSpPr>
            <a:spLocks noGrp="1"/>
          </p:cNvSpPr>
          <p:nvPr>
            <p:ph type="body" sz="quarter" idx="30" hasCustomPrompt="1"/>
          </p:nvPr>
        </p:nvSpPr>
        <p:spPr>
          <a:xfrm>
            <a:off x="6337478"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42" name="Text Placeholder 14">
            <a:extLst>
              <a:ext uri="{FF2B5EF4-FFF2-40B4-BE49-F238E27FC236}">
                <a16:creationId xmlns:a16="http://schemas.microsoft.com/office/drawing/2014/main" id="{02DE0CA8-2A1F-49D8-B9B6-BF353B9808C6}"/>
              </a:ext>
            </a:extLst>
          </p:cNvPr>
          <p:cNvSpPr>
            <a:spLocks noGrp="1"/>
          </p:cNvSpPr>
          <p:nvPr>
            <p:ph type="body" sz="quarter" idx="31" hasCustomPrompt="1"/>
          </p:nvPr>
        </p:nvSpPr>
        <p:spPr>
          <a:xfrm>
            <a:off x="9188445"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2" name="Title 1">
            <a:extLst>
              <a:ext uri="{FF2B5EF4-FFF2-40B4-BE49-F238E27FC236}">
                <a16:creationId xmlns:a16="http://schemas.microsoft.com/office/drawing/2014/main" id="{D55D3DD0-ED40-47C1-B841-046E1D918B22}"/>
              </a:ext>
            </a:extLst>
          </p:cNvPr>
          <p:cNvSpPr>
            <a:spLocks noGrp="1"/>
          </p:cNvSpPr>
          <p:nvPr>
            <p:ph type="title" hasCustomPrompt="1"/>
          </p:nvPr>
        </p:nvSpPr>
        <p:spPr>
          <a:xfrm>
            <a:off x="2452697" y="1581912"/>
            <a:ext cx="7286605" cy="634323"/>
          </a:xfrm>
        </p:spPr>
        <p:txBody>
          <a:bodyPr>
            <a:normAutofit/>
          </a:bodyPr>
          <a:lstStyle>
            <a:lvl1pPr algn="ctr">
              <a:lnSpc>
                <a:spcPct val="125000"/>
              </a:lnSpc>
              <a:defRPr sz="2800">
                <a:ln w="19050">
                  <a:solidFill>
                    <a:schemeClr val="bg1"/>
                  </a:solidFill>
                </a:ln>
              </a:defRPr>
            </a:lvl1pPr>
          </a:lstStyle>
          <a:p>
            <a:r>
              <a:rPr lang="en-US" dirty="0"/>
              <a:t>Click to add title</a:t>
            </a:r>
          </a:p>
        </p:txBody>
      </p:sp>
      <p:sp>
        <p:nvSpPr>
          <p:cNvPr id="4" name="Picture Placeholder 3">
            <a:extLst>
              <a:ext uri="{FF2B5EF4-FFF2-40B4-BE49-F238E27FC236}">
                <a16:creationId xmlns:a16="http://schemas.microsoft.com/office/drawing/2014/main" id="{23C97099-E767-429A-80C6-731FB9D295F4}"/>
              </a:ext>
            </a:extLst>
          </p:cNvPr>
          <p:cNvSpPr>
            <a:spLocks noGrp="1"/>
          </p:cNvSpPr>
          <p:nvPr>
            <p:ph type="pic" sz="quarter" idx="32"/>
          </p:nvPr>
        </p:nvSpPr>
        <p:spPr>
          <a:xfrm>
            <a:off x="1510614"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
        <p:nvSpPr>
          <p:cNvPr id="22" name="Picture Placeholder 3">
            <a:extLst>
              <a:ext uri="{FF2B5EF4-FFF2-40B4-BE49-F238E27FC236}">
                <a16:creationId xmlns:a16="http://schemas.microsoft.com/office/drawing/2014/main" id="{E2E22B87-E0E3-4234-B4FA-C9FC97DEDCB3}"/>
              </a:ext>
            </a:extLst>
          </p:cNvPr>
          <p:cNvSpPr>
            <a:spLocks noGrp="1"/>
          </p:cNvSpPr>
          <p:nvPr>
            <p:ph type="pic" sz="quarter" idx="33"/>
          </p:nvPr>
        </p:nvSpPr>
        <p:spPr>
          <a:xfrm>
            <a:off x="4369110"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
        <p:nvSpPr>
          <p:cNvPr id="24" name="Picture Placeholder 3">
            <a:extLst>
              <a:ext uri="{FF2B5EF4-FFF2-40B4-BE49-F238E27FC236}">
                <a16:creationId xmlns:a16="http://schemas.microsoft.com/office/drawing/2014/main" id="{8EF1B794-5E10-4558-B229-0D8F5895CCAE}"/>
              </a:ext>
            </a:extLst>
          </p:cNvPr>
          <p:cNvSpPr>
            <a:spLocks noGrp="1"/>
          </p:cNvSpPr>
          <p:nvPr>
            <p:ph type="pic" sz="quarter" idx="34"/>
          </p:nvPr>
        </p:nvSpPr>
        <p:spPr>
          <a:xfrm>
            <a:off x="7227608"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
        <p:nvSpPr>
          <p:cNvPr id="25" name="Picture Placeholder 3">
            <a:extLst>
              <a:ext uri="{FF2B5EF4-FFF2-40B4-BE49-F238E27FC236}">
                <a16:creationId xmlns:a16="http://schemas.microsoft.com/office/drawing/2014/main" id="{5ECB6791-2C34-417D-9AB9-03C9A8BBDF91}"/>
              </a:ext>
            </a:extLst>
          </p:cNvPr>
          <p:cNvSpPr>
            <a:spLocks noGrp="1"/>
          </p:cNvSpPr>
          <p:nvPr>
            <p:ph type="pic" sz="quarter" idx="35"/>
          </p:nvPr>
        </p:nvSpPr>
        <p:spPr>
          <a:xfrm>
            <a:off x="10078575"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344519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C8E50C-1C7A-4E62-B38F-3E12A174C85B}"/>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7AF7405C-6DF9-4409-85F0-8C1DCCC0AC61}"/>
              </a:ext>
            </a:extLst>
          </p:cNvPr>
          <p:cNvSpPr>
            <a:spLocks noGrp="1"/>
          </p:cNvSpPr>
          <p:nvPr>
            <p:ph type="pic" sz="quarter" idx="13" hasCustomPrompt="1"/>
          </p:nvPr>
        </p:nvSpPr>
        <p:spPr>
          <a:xfrm>
            <a:off x="622570" y="729926"/>
            <a:ext cx="6456836" cy="5388772"/>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a16="http://schemas.microsoft.com/office/drawing/2014/main" id="{4C883B71-4A78-4B93-97F2-F54D7DC10020}"/>
              </a:ext>
            </a:extLst>
          </p:cNvPr>
          <p:cNvSpPr>
            <a:spLocks noGrp="1"/>
          </p:cNvSpPr>
          <p:nvPr>
            <p:ph type="title" hasCustomPrompt="1"/>
          </p:nvPr>
        </p:nvSpPr>
        <p:spPr>
          <a:xfrm>
            <a:off x="6467704" y="1881922"/>
            <a:ext cx="5749200" cy="3084630"/>
          </a:xfrm>
          <a:solidFill>
            <a:schemeClr val="bg2">
              <a:alpha val="93000"/>
            </a:schemeClr>
          </a:solidFill>
        </p:spPr>
        <p:txBody>
          <a:bodyPr lIns="694944" tIns="713232" anchor="t">
            <a:normAutofit/>
          </a:bodyPr>
          <a:lstStyle>
            <a:lvl1pPr algn="l">
              <a:lnSpc>
                <a:spcPct val="100000"/>
              </a:lnSpc>
              <a:defRPr sz="2800"/>
            </a:lvl1pPr>
          </a:lstStyle>
          <a:p>
            <a:r>
              <a:rPr lang="en-US" dirty="0"/>
              <a:t>Click to add title</a:t>
            </a:r>
          </a:p>
        </p:txBody>
      </p:sp>
      <p:sp>
        <p:nvSpPr>
          <p:cNvPr id="9" name="Text Placeholder 17">
            <a:extLst>
              <a:ext uri="{FF2B5EF4-FFF2-40B4-BE49-F238E27FC236}">
                <a16:creationId xmlns:a16="http://schemas.microsoft.com/office/drawing/2014/main" id="{83F286D7-A050-456B-BDD3-3FFAA21A8099}"/>
              </a:ext>
            </a:extLst>
          </p:cNvPr>
          <p:cNvSpPr>
            <a:spLocks noGrp="1"/>
          </p:cNvSpPr>
          <p:nvPr>
            <p:ph type="body" sz="quarter" idx="15" hasCustomPrompt="1"/>
          </p:nvPr>
        </p:nvSpPr>
        <p:spPr>
          <a:xfrm>
            <a:off x="7079405" y="3201410"/>
            <a:ext cx="4614604" cy="1291638"/>
          </a:xfrm>
        </p:spPr>
        <p:txBody>
          <a:bodyPr>
            <a:noAutofit/>
          </a:bodyPr>
          <a:lstStyle>
            <a:lvl1pPr marL="0" indent="0" algn="l">
              <a:lnSpc>
                <a:spcPct val="125000"/>
              </a:lnSpc>
              <a:buNone/>
              <a:defRPr sz="1400" spc="100" baseline="0">
                <a:solidFill>
                  <a:schemeClr val="accent2"/>
                </a:solidFill>
              </a:defRPr>
            </a:lvl1pPr>
          </a:lstStyle>
          <a:p>
            <a:pPr lvl="0"/>
            <a:r>
              <a:rPr lang="en-US"/>
              <a:t>Click to add text</a:t>
            </a:r>
          </a:p>
        </p:txBody>
      </p:sp>
      <p:sp>
        <p:nvSpPr>
          <p:cNvPr id="3" name="Date Placeholder 2">
            <a:extLst>
              <a:ext uri="{FF2B5EF4-FFF2-40B4-BE49-F238E27FC236}">
                <a16:creationId xmlns:a16="http://schemas.microsoft.com/office/drawing/2014/main" id="{4A927E28-2C60-4D18-8BB3-DC9627E13C59}"/>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4290EE45-541D-483E-A0B8-5997A2F98DA3}"/>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504E100B-E96A-45D4-9553-51CF2CBA55DD}"/>
              </a:ext>
            </a:extLst>
          </p:cNvPr>
          <p:cNvSpPr>
            <a:spLocks noGrp="1"/>
          </p:cNvSpPr>
          <p:nvPr>
            <p:ph type="sldNum" sz="quarter" idx="12"/>
          </p:nvPr>
        </p:nvSpPr>
        <p:spPr/>
        <p:txBody>
          <a:bodyPr/>
          <a:lstStyle/>
          <a:p>
            <a:fld id="{A402E4C0-AD5E-4E8C-9F21-7CCE474BDCEB}" type="slidenum">
              <a:rPr lang="en-US" smtClean="0"/>
              <a:t>‹#›</a:t>
            </a:fld>
            <a:endParaRPr lang="en-US" dirty="0"/>
          </a:p>
        </p:txBody>
      </p:sp>
    </p:spTree>
    <p:extLst>
      <p:ext uri="{BB962C8B-B14F-4D97-AF65-F5344CB8AC3E}">
        <p14:creationId xmlns:p14="http://schemas.microsoft.com/office/powerpoint/2010/main" val="1770124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ny Overview">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E757B982-FF4B-4902-B808-FC325983FD9C}"/>
              </a:ext>
            </a:extLst>
          </p:cNvPr>
          <p:cNvSpPr>
            <a:spLocks noGrp="1"/>
          </p:cNvSpPr>
          <p:nvPr>
            <p:ph type="pic" sz="quarter" idx="13" hasCustomPrompt="1"/>
          </p:nvPr>
        </p:nvSpPr>
        <p:spPr>
          <a:xfrm flipH="1">
            <a:off x="0" y="0"/>
            <a:ext cx="12192000" cy="6858000"/>
          </a:xfrm>
        </p:spPr>
        <p:txBody>
          <a:bodyPr/>
          <a:lstStyle>
            <a:lvl1pPr marL="0" indent="0" algn="ctr">
              <a:buNone/>
              <a:defRPr>
                <a:solidFill>
                  <a:schemeClr val="tx1"/>
                </a:solidFill>
              </a:defRPr>
            </a:lvl1pPr>
          </a:lstStyle>
          <a:p>
            <a:r>
              <a:rPr lang="en-US" dirty="0"/>
              <a:t>Click to add photo</a:t>
            </a:r>
          </a:p>
        </p:txBody>
      </p:sp>
      <p:sp>
        <p:nvSpPr>
          <p:cNvPr id="2" name="Title 1">
            <a:extLst>
              <a:ext uri="{FF2B5EF4-FFF2-40B4-BE49-F238E27FC236}">
                <a16:creationId xmlns:a16="http://schemas.microsoft.com/office/drawing/2014/main" id="{4D7337BF-9564-499D-91CE-9DDD9C969339}"/>
              </a:ext>
            </a:extLst>
          </p:cNvPr>
          <p:cNvSpPr>
            <a:spLocks noGrp="1"/>
          </p:cNvSpPr>
          <p:nvPr>
            <p:ph type="title" hasCustomPrompt="1"/>
          </p:nvPr>
        </p:nvSpPr>
        <p:spPr>
          <a:xfrm>
            <a:off x="1403350" y="1371599"/>
            <a:ext cx="9385300" cy="985791"/>
          </a:xfrm>
        </p:spPr>
        <p:txBody>
          <a:bodyPr>
            <a:noAutofit/>
          </a:bodyPr>
          <a:lstStyle>
            <a:lvl1pPr algn="ctr">
              <a:defRPr sz="5400">
                <a:ln w="19050">
                  <a:solidFill>
                    <a:schemeClr val="accent5"/>
                  </a:solidFill>
                </a:ln>
              </a:defRPr>
            </a:lvl1pPr>
          </a:lstStyle>
          <a:p>
            <a:r>
              <a:rPr lang="en-US" dirty="0"/>
              <a:t>Click to add title</a:t>
            </a:r>
          </a:p>
        </p:txBody>
      </p:sp>
    </p:spTree>
    <p:extLst>
      <p:ext uri="{BB962C8B-B14F-4D97-AF65-F5344CB8AC3E}">
        <p14:creationId xmlns:p14="http://schemas.microsoft.com/office/powerpoint/2010/main" val="3627900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684757-E21D-414B-B627-1E0D15F89CA8}"/>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1" name="Picture Placeholder 7">
            <a:extLst>
              <a:ext uri="{FF2B5EF4-FFF2-40B4-BE49-F238E27FC236}">
                <a16:creationId xmlns:a16="http://schemas.microsoft.com/office/drawing/2014/main" id="{927250C7-CB58-468C-B8BB-17DB85D4F242}"/>
              </a:ext>
            </a:extLst>
          </p:cNvPr>
          <p:cNvSpPr>
            <a:spLocks noGrp="1"/>
          </p:cNvSpPr>
          <p:nvPr>
            <p:ph type="pic" sz="quarter" idx="13" hasCustomPrompt="1"/>
          </p:nvPr>
        </p:nvSpPr>
        <p:spPr>
          <a:xfrm>
            <a:off x="5011738" y="0"/>
            <a:ext cx="7196930" cy="6867376"/>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a16="http://schemas.microsoft.com/office/drawing/2014/main" id="{376BB3F6-84AB-40BA-9D7D-7C1E13C0E159}"/>
              </a:ext>
            </a:extLst>
          </p:cNvPr>
          <p:cNvSpPr>
            <a:spLocks noGrp="1"/>
          </p:cNvSpPr>
          <p:nvPr>
            <p:ph type="title" hasCustomPrompt="1"/>
          </p:nvPr>
        </p:nvSpPr>
        <p:spPr>
          <a:xfrm>
            <a:off x="-1" y="1036629"/>
            <a:ext cx="6007099" cy="4784742"/>
          </a:xfrm>
          <a:solidFill>
            <a:schemeClr val="accent6">
              <a:alpha val="80000"/>
            </a:schemeClr>
          </a:solidFill>
        </p:spPr>
        <p:txBody>
          <a:bodyPr lIns="822960" tIns="640080" anchor="t">
            <a:normAutofit/>
          </a:bodyPr>
          <a:lstStyle>
            <a:lvl1pPr algn="l">
              <a:lnSpc>
                <a:spcPct val="100000"/>
              </a:lnSpc>
              <a:defRPr sz="2800"/>
            </a:lvl1pPr>
          </a:lstStyle>
          <a:p>
            <a:r>
              <a:rPr lang="en-US" dirty="0"/>
              <a:t>Click to add title</a:t>
            </a:r>
          </a:p>
        </p:txBody>
      </p:sp>
      <p:sp>
        <p:nvSpPr>
          <p:cNvPr id="16" name="Text Placeholder 14">
            <a:extLst>
              <a:ext uri="{FF2B5EF4-FFF2-40B4-BE49-F238E27FC236}">
                <a16:creationId xmlns:a16="http://schemas.microsoft.com/office/drawing/2014/main" id="{6A7AB969-4D8E-41B0-A403-6D1D41CD5167}"/>
              </a:ext>
            </a:extLst>
          </p:cNvPr>
          <p:cNvSpPr>
            <a:spLocks noGrp="1"/>
          </p:cNvSpPr>
          <p:nvPr>
            <p:ph type="body" sz="quarter" idx="22" hasCustomPrompt="1"/>
          </p:nvPr>
        </p:nvSpPr>
        <p:spPr>
          <a:xfrm>
            <a:off x="729016" y="2368506"/>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15" name="Text Placeholder 14">
            <a:extLst>
              <a:ext uri="{FF2B5EF4-FFF2-40B4-BE49-F238E27FC236}">
                <a16:creationId xmlns:a16="http://schemas.microsoft.com/office/drawing/2014/main" id="{08F82904-47D8-4EB9-A697-8ED11274C40F}"/>
              </a:ext>
            </a:extLst>
          </p:cNvPr>
          <p:cNvSpPr>
            <a:spLocks noGrp="1"/>
          </p:cNvSpPr>
          <p:nvPr>
            <p:ph type="body" sz="quarter" idx="18" hasCustomPrompt="1"/>
          </p:nvPr>
        </p:nvSpPr>
        <p:spPr>
          <a:xfrm>
            <a:off x="729017" y="2605040"/>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44501739-C457-4C98-A458-5B3639CFB821}"/>
              </a:ext>
            </a:extLst>
          </p:cNvPr>
          <p:cNvSpPr>
            <a:spLocks noGrp="1"/>
          </p:cNvSpPr>
          <p:nvPr>
            <p:ph type="body" sz="quarter" idx="24" hasCustomPrompt="1"/>
          </p:nvPr>
        </p:nvSpPr>
        <p:spPr>
          <a:xfrm>
            <a:off x="729016" y="354462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1" name="Text Placeholder 14">
            <a:extLst>
              <a:ext uri="{FF2B5EF4-FFF2-40B4-BE49-F238E27FC236}">
                <a16:creationId xmlns:a16="http://schemas.microsoft.com/office/drawing/2014/main" id="{503766A8-C36E-4337-9DB4-358A28B74319}"/>
              </a:ext>
            </a:extLst>
          </p:cNvPr>
          <p:cNvSpPr>
            <a:spLocks noGrp="1"/>
          </p:cNvSpPr>
          <p:nvPr>
            <p:ph type="body" sz="quarter" idx="23" hasCustomPrompt="1"/>
          </p:nvPr>
        </p:nvSpPr>
        <p:spPr>
          <a:xfrm>
            <a:off x="729017" y="3781163"/>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5F947925-2465-45AC-9A1E-7153477BBEEC}"/>
              </a:ext>
            </a:extLst>
          </p:cNvPr>
          <p:cNvSpPr>
            <a:spLocks noGrp="1"/>
          </p:cNvSpPr>
          <p:nvPr>
            <p:ph type="body" sz="quarter" idx="26" hasCustomPrompt="1"/>
          </p:nvPr>
        </p:nvSpPr>
        <p:spPr>
          <a:xfrm>
            <a:off x="729016" y="473923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6FC86B0E-A85D-444A-BC2A-B7A5FF1D48D5}"/>
              </a:ext>
            </a:extLst>
          </p:cNvPr>
          <p:cNvSpPr>
            <a:spLocks noGrp="1"/>
          </p:cNvSpPr>
          <p:nvPr>
            <p:ph type="body" sz="quarter" idx="25" hasCustomPrompt="1"/>
          </p:nvPr>
        </p:nvSpPr>
        <p:spPr>
          <a:xfrm>
            <a:off x="729017" y="4975773"/>
            <a:ext cx="4771030" cy="546815"/>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5" name="Date Placeholder 4">
            <a:extLst>
              <a:ext uri="{FF2B5EF4-FFF2-40B4-BE49-F238E27FC236}">
                <a16:creationId xmlns:a16="http://schemas.microsoft.com/office/drawing/2014/main" id="{BBA930A0-A89C-48EB-A039-375BDA735BBF}"/>
              </a:ext>
            </a:extLst>
          </p:cNvPr>
          <p:cNvSpPr>
            <a:spLocks noGrp="1"/>
          </p:cNvSpPr>
          <p:nvPr>
            <p:ph type="dt" sz="half" idx="10"/>
          </p:nvPr>
        </p:nvSpPr>
        <p:spPr/>
        <p:txBody>
          <a:bodyPr/>
          <a:lstStyle/>
          <a:p>
            <a:r>
              <a:rPr lang="en-US" dirty="0"/>
              <a:t>8/06/20XX</a:t>
            </a:r>
          </a:p>
        </p:txBody>
      </p:sp>
      <p:sp>
        <p:nvSpPr>
          <p:cNvPr id="6" name="Footer Placeholder 5">
            <a:extLst>
              <a:ext uri="{FF2B5EF4-FFF2-40B4-BE49-F238E27FC236}">
                <a16:creationId xmlns:a16="http://schemas.microsoft.com/office/drawing/2014/main" id="{A02A2494-B27D-418F-9D5E-8DE4FFB491B3}"/>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04B0DC46-AFFB-4CCA-B5AE-7028C4E26619}"/>
              </a:ext>
            </a:extLst>
          </p:cNvPr>
          <p:cNvSpPr>
            <a:spLocks noGrp="1"/>
          </p:cNvSpPr>
          <p:nvPr>
            <p:ph type="sldNum" sz="quarter" idx="12"/>
          </p:nvPr>
        </p:nvSpPr>
        <p:spPr/>
        <p:txBody>
          <a:bodyPr/>
          <a:lstStyle/>
          <a:p>
            <a:fld id="{A402E4C0-AD5E-4E8C-9F21-7CCE474BDCEB}" type="slidenum">
              <a:rPr lang="en-US" smtClean="0"/>
              <a:t>‹#›</a:t>
            </a:fld>
            <a:endParaRPr lang="en-US" dirty="0"/>
          </a:p>
        </p:txBody>
      </p:sp>
    </p:spTree>
    <p:extLst>
      <p:ext uri="{BB962C8B-B14F-4D97-AF65-F5344CB8AC3E}">
        <p14:creationId xmlns:p14="http://schemas.microsoft.com/office/powerpoint/2010/main" val="233196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27D588-C832-4149-9B9F-D817459D8B7F}"/>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5" name="Date Placeholder 4">
            <a:extLst>
              <a:ext uri="{FF2B5EF4-FFF2-40B4-BE49-F238E27FC236}">
                <a16:creationId xmlns:a16="http://schemas.microsoft.com/office/drawing/2014/main" id="{A410CE2C-509A-4C33-AB34-6F278F1171B9}"/>
              </a:ext>
            </a:extLst>
          </p:cNvPr>
          <p:cNvSpPr>
            <a:spLocks noGrp="1"/>
          </p:cNvSpPr>
          <p:nvPr>
            <p:ph type="dt" sz="half" idx="10"/>
          </p:nvPr>
        </p:nvSpPr>
        <p:spPr/>
        <p:txBody>
          <a:bodyPr/>
          <a:lstStyle/>
          <a:p>
            <a:r>
              <a:rPr lang="en-US" dirty="0"/>
              <a:t>8/06/20XX</a:t>
            </a:r>
          </a:p>
        </p:txBody>
      </p:sp>
      <p:sp>
        <p:nvSpPr>
          <p:cNvPr id="6" name="Footer Placeholder 5">
            <a:extLst>
              <a:ext uri="{FF2B5EF4-FFF2-40B4-BE49-F238E27FC236}">
                <a16:creationId xmlns:a16="http://schemas.microsoft.com/office/drawing/2014/main" id="{78F06B8C-060C-4139-B354-239A56BB3422}"/>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957BE7C0-2680-40FD-88E4-27D6E7775DF3}"/>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0" name="Text Placeholder 14">
            <a:extLst>
              <a:ext uri="{FF2B5EF4-FFF2-40B4-BE49-F238E27FC236}">
                <a16:creationId xmlns:a16="http://schemas.microsoft.com/office/drawing/2014/main" id="{01941F94-25C7-46EC-89FE-B12B54F77CFA}"/>
              </a:ext>
            </a:extLst>
          </p:cNvPr>
          <p:cNvSpPr>
            <a:spLocks noGrp="1"/>
          </p:cNvSpPr>
          <p:nvPr>
            <p:ph type="body" sz="quarter" idx="20" hasCustomPrompt="1"/>
          </p:nvPr>
        </p:nvSpPr>
        <p:spPr>
          <a:xfrm>
            <a:off x="816075" y="4076963"/>
            <a:ext cx="303588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1" name="Text Placeholder 10">
            <a:extLst>
              <a:ext uri="{FF2B5EF4-FFF2-40B4-BE49-F238E27FC236}">
                <a16:creationId xmlns:a16="http://schemas.microsoft.com/office/drawing/2014/main" id="{1DE2747E-A71B-4917-8960-56D4F927D8C5}"/>
              </a:ext>
            </a:extLst>
          </p:cNvPr>
          <p:cNvSpPr>
            <a:spLocks noGrp="1"/>
          </p:cNvSpPr>
          <p:nvPr>
            <p:ph type="body" sz="quarter" idx="14" hasCustomPrompt="1"/>
          </p:nvPr>
        </p:nvSpPr>
        <p:spPr>
          <a:xfrm>
            <a:off x="1201068"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2" name="Text Placeholder 14">
            <a:extLst>
              <a:ext uri="{FF2B5EF4-FFF2-40B4-BE49-F238E27FC236}">
                <a16:creationId xmlns:a16="http://schemas.microsoft.com/office/drawing/2014/main" id="{B3830FC7-44D5-48CD-AA84-4E262F2EB8C8}"/>
              </a:ext>
            </a:extLst>
          </p:cNvPr>
          <p:cNvSpPr>
            <a:spLocks noGrp="1"/>
          </p:cNvSpPr>
          <p:nvPr>
            <p:ph type="body" sz="quarter" idx="21" hasCustomPrompt="1"/>
          </p:nvPr>
        </p:nvSpPr>
        <p:spPr>
          <a:xfrm>
            <a:off x="4689632" y="4076963"/>
            <a:ext cx="3035880"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3" name="Text Placeholder 14">
            <a:extLst>
              <a:ext uri="{FF2B5EF4-FFF2-40B4-BE49-F238E27FC236}">
                <a16:creationId xmlns:a16="http://schemas.microsoft.com/office/drawing/2014/main" id="{51F423C9-E1B4-4BD9-98A5-9397C32447D9}"/>
              </a:ext>
            </a:extLst>
          </p:cNvPr>
          <p:cNvSpPr>
            <a:spLocks noGrp="1"/>
          </p:cNvSpPr>
          <p:nvPr>
            <p:ph type="body" sz="quarter" idx="23" hasCustomPrompt="1"/>
          </p:nvPr>
        </p:nvSpPr>
        <p:spPr>
          <a:xfrm>
            <a:off x="8563187" y="4076963"/>
            <a:ext cx="302376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cxnSp>
        <p:nvCxnSpPr>
          <p:cNvPr id="14" name="Straight Connector 13">
            <a:extLst>
              <a:ext uri="{FF2B5EF4-FFF2-40B4-BE49-F238E27FC236}">
                <a16:creationId xmlns:a16="http://schemas.microsoft.com/office/drawing/2014/main" id="{A0DF3CDE-1C08-4B0C-8DC3-9FCBBD3E61D4}"/>
              </a:ext>
            </a:extLst>
          </p:cNvPr>
          <p:cNvCxnSpPr>
            <a:cxnSpLocks/>
          </p:cNvCxnSpPr>
          <p:nvPr userDrawn="1"/>
        </p:nvCxnSpPr>
        <p:spPr>
          <a:xfrm>
            <a:off x="832513"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C026C956-C6C4-4010-889F-B8D762036464}"/>
              </a:ext>
            </a:extLst>
          </p:cNvPr>
          <p:cNvSpPr>
            <a:spLocks noGrp="1"/>
          </p:cNvSpPr>
          <p:nvPr>
            <p:ph type="body" sz="quarter" idx="24" hasCustomPrompt="1"/>
          </p:nvPr>
        </p:nvSpPr>
        <p:spPr>
          <a:xfrm>
            <a:off x="5073324"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6" name="Text Placeholder 10">
            <a:extLst>
              <a:ext uri="{FF2B5EF4-FFF2-40B4-BE49-F238E27FC236}">
                <a16:creationId xmlns:a16="http://schemas.microsoft.com/office/drawing/2014/main" id="{A4D363AD-B16F-46C4-9856-EA9EAC699EF7}"/>
              </a:ext>
            </a:extLst>
          </p:cNvPr>
          <p:cNvSpPr>
            <a:spLocks noGrp="1"/>
          </p:cNvSpPr>
          <p:nvPr>
            <p:ph type="body" sz="quarter" idx="25" hasCustomPrompt="1"/>
          </p:nvPr>
        </p:nvSpPr>
        <p:spPr>
          <a:xfrm>
            <a:off x="8940173"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dirty="0"/>
              <a:t>Add title</a:t>
            </a:r>
          </a:p>
        </p:txBody>
      </p:sp>
      <p:cxnSp>
        <p:nvCxnSpPr>
          <p:cNvPr id="26" name="Straight Connector 25">
            <a:extLst>
              <a:ext uri="{FF2B5EF4-FFF2-40B4-BE49-F238E27FC236}">
                <a16:creationId xmlns:a16="http://schemas.microsoft.com/office/drawing/2014/main" id="{D6E9BAEE-70B0-4F15-B6B7-D5AE0227618F}"/>
              </a:ext>
            </a:extLst>
          </p:cNvPr>
          <p:cNvCxnSpPr>
            <a:cxnSpLocks/>
          </p:cNvCxnSpPr>
          <p:nvPr userDrawn="1"/>
        </p:nvCxnSpPr>
        <p:spPr>
          <a:xfrm>
            <a:off x="4699359"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0848BB-EF65-4D43-AC18-9C4F4749CA6D}"/>
              </a:ext>
            </a:extLst>
          </p:cNvPr>
          <p:cNvCxnSpPr>
            <a:cxnSpLocks/>
          </p:cNvCxnSpPr>
          <p:nvPr userDrawn="1"/>
        </p:nvCxnSpPr>
        <p:spPr>
          <a:xfrm>
            <a:off x="8566207"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7CA7F01-3F2D-4396-A7D4-3D21C56D7FCC}"/>
              </a:ext>
            </a:extLst>
          </p:cNvPr>
          <p:cNvSpPr>
            <a:spLocks noGrp="1"/>
          </p:cNvSpPr>
          <p:nvPr>
            <p:ph type="title" hasCustomPrompt="1"/>
          </p:nvPr>
        </p:nvSpPr>
        <p:spPr>
          <a:xfrm>
            <a:off x="729016" y="1643321"/>
            <a:ext cx="4856634" cy="466344"/>
          </a:xfrm>
        </p:spPr>
        <p:txBody>
          <a:bodyPr>
            <a:noAutofit/>
          </a:bodyPr>
          <a:lstStyle>
            <a:lvl1pPr>
              <a:lnSpc>
                <a:spcPct val="100000"/>
              </a:lnSpc>
              <a:defRPr sz="2800">
                <a:ln w="19050">
                  <a:solidFill>
                    <a:schemeClr val="accent5"/>
                  </a:solidFill>
                </a:ln>
              </a:defRPr>
            </a:lvl1pPr>
          </a:lstStyle>
          <a:p>
            <a:r>
              <a:rPr lang="en-US" dirty="0"/>
              <a:t>Click to add title</a:t>
            </a:r>
          </a:p>
        </p:txBody>
      </p:sp>
    </p:spTree>
    <p:extLst>
      <p:ext uri="{BB962C8B-B14F-4D97-AF65-F5344CB8AC3E}">
        <p14:creationId xmlns:p14="http://schemas.microsoft.com/office/powerpoint/2010/main" val="3692045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30B4CC-1CD5-414E-92CD-721B331F6F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A47427-FA4C-4262-9C2A-A640B569D4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FE89D4-4BDC-4CC9-959B-0D2E0BEB89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dirty="0"/>
              <a:t>8/06/20XX</a:t>
            </a:r>
          </a:p>
        </p:txBody>
      </p:sp>
      <p:sp>
        <p:nvSpPr>
          <p:cNvPr id="5" name="Footer Placeholder 4">
            <a:extLst>
              <a:ext uri="{FF2B5EF4-FFF2-40B4-BE49-F238E27FC236}">
                <a16:creationId xmlns:a16="http://schemas.microsoft.com/office/drawing/2014/main" id="{FE1285D2-5742-46C4-A6B1-B07CC6823A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dirty="0"/>
              <a:t>PITCH DECK</a:t>
            </a:r>
          </a:p>
        </p:txBody>
      </p:sp>
      <p:sp>
        <p:nvSpPr>
          <p:cNvPr id="6" name="Slide Number Placeholder 5">
            <a:extLst>
              <a:ext uri="{FF2B5EF4-FFF2-40B4-BE49-F238E27FC236}">
                <a16:creationId xmlns:a16="http://schemas.microsoft.com/office/drawing/2014/main" id="{03D7CF20-6E1A-4F87-A039-3C59B25DA4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fld id="{A402E4C0-AD5E-4E8C-9F21-7CCE474BDCEB}" type="slidenum">
              <a:rPr lang="en-US" smtClean="0"/>
              <a:pPr/>
              <a:t>‹#›</a:t>
            </a:fld>
            <a:endParaRPr lang="en-US" dirty="0"/>
          </a:p>
        </p:txBody>
      </p:sp>
    </p:spTree>
    <p:extLst>
      <p:ext uri="{BB962C8B-B14F-4D97-AF65-F5344CB8AC3E}">
        <p14:creationId xmlns:p14="http://schemas.microsoft.com/office/powerpoint/2010/main" val="3634822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Lst>
  <p:hf hdr="0"/>
  <p:txStyles>
    <p:titleStyle>
      <a:lvl1pPr algn="l" defTabSz="914400" rtl="0" eaLnBrk="1" latinLnBrk="0" hangingPunct="1">
        <a:lnSpc>
          <a:spcPct val="80000"/>
        </a:lnSpc>
        <a:spcBef>
          <a:spcPct val="0"/>
        </a:spcBef>
        <a:buNone/>
        <a:defRPr sz="4400" kern="1200" cap="all" spc="400" baseline="0">
          <a:ln w="19050">
            <a:solidFill>
              <a:schemeClr val="accent2"/>
            </a:solidFill>
          </a:ln>
          <a:no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hyperlink" Target="https://fullscale.io/blog/virtual-reality-development-trends-2023/#:~:text=Some%20of%20these%20hardware%20improvements,%2Dcomputer%20interfaces%20(BCIs)" TargetMode="External"/><Relationship Id="rId2" Type="http://schemas.openxmlformats.org/officeDocument/2006/relationships/hyperlink" Target="https://www.expertmarketresearch.com/reports/virtual-reality-gaming-market#:~:text=The%20global%20virtual%20reality%20gaming,USD%20130.05%20billion%20by%202028" TargetMode="External"/><Relationship Id="rId1" Type="http://schemas.openxmlformats.org/officeDocument/2006/relationships/slideLayout" Target="../slideLayouts/slideLayout8.xml"/><Relationship Id="rId4" Type="http://schemas.openxmlformats.org/officeDocument/2006/relationships/hyperlink" Target="https://vionixstudio.com/2023/05/05/top-10-vr-game-development-companies-in-2023/#Valve_Corpora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5.jpeg"/><Relationship Id="rId2" Type="http://schemas.microsoft.com/office/2018/10/relationships/comments" Target="../comments/modernComment_101_1088705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microsoft.com/office/2018/10/relationships/comments" Target="../comments/modernComment_102_2476F36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 name="Picture Placeholder 76" descr="A woman wearing purple glasses showing data">
            <a:extLst>
              <a:ext uri="{FF2B5EF4-FFF2-40B4-BE49-F238E27FC236}">
                <a16:creationId xmlns:a16="http://schemas.microsoft.com/office/drawing/2014/main" id="{2F849723-3772-4844-AB3A-EF3DFAF34B83}"/>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flipH="1">
            <a:off x="752100" y="739303"/>
            <a:ext cx="6825035" cy="5379395"/>
          </a:xfrm>
        </p:spPr>
      </p:pic>
      <p:sp>
        <p:nvSpPr>
          <p:cNvPr id="22" name="Title 21">
            <a:extLst>
              <a:ext uri="{FF2B5EF4-FFF2-40B4-BE49-F238E27FC236}">
                <a16:creationId xmlns:a16="http://schemas.microsoft.com/office/drawing/2014/main" id="{115C523A-AC40-4CBA-9DF4-B287ED32185D}"/>
              </a:ext>
            </a:extLst>
          </p:cNvPr>
          <p:cNvSpPr>
            <a:spLocks noGrp="1"/>
          </p:cNvSpPr>
          <p:nvPr>
            <p:ph type="title"/>
          </p:nvPr>
        </p:nvSpPr>
        <p:spPr>
          <a:xfrm>
            <a:off x="6322977" y="1663435"/>
            <a:ext cx="5869021" cy="3011804"/>
          </a:xfrm>
        </p:spPr>
        <p:txBody>
          <a:bodyPr/>
          <a:lstStyle/>
          <a:p>
            <a:r>
              <a:rPr lang="en-US" sz="3200" dirty="0"/>
              <a:t>VR Gaming Market analysis Presentation </a:t>
            </a:r>
            <a:br>
              <a:rPr lang="en-US" dirty="0"/>
            </a:br>
            <a:endParaRPr lang="en-US" dirty="0"/>
          </a:p>
        </p:txBody>
      </p:sp>
      <p:sp>
        <p:nvSpPr>
          <p:cNvPr id="17" name="Text Placeholder 16">
            <a:extLst>
              <a:ext uri="{FF2B5EF4-FFF2-40B4-BE49-F238E27FC236}">
                <a16:creationId xmlns:a16="http://schemas.microsoft.com/office/drawing/2014/main" id="{75B1C734-42CB-4311-8905-2F41D09107C7}"/>
              </a:ext>
            </a:extLst>
          </p:cNvPr>
          <p:cNvSpPr>
            <a:spLocks noGrp="1"/>
          </p:cNvSpPr>
          <p:nvPr>
            <p:ph type="body" sz="quarter" idx="15"/>
          </p:nvPr>
        </p:nvSpPr>
        <p:spPr>
          <a:xfrm>
            <a:off x="6794893" y="3586169"/>
            <a:ext cx="4925188" cy="339247"/>
          </a:xfrm>
        </p:spPr>
        <p:txBody>
          <a:bodyPr>
            <a:normAutofit fontScale="85000" lnSpcReduction="20000"/>
          </a:bodyPr>
          <a:lstStyle/>
          <a:p>
            <a:r>
              <a:rPr lang="en-US" dirty="0"/>
              <a:t>By: Humza Sheikh</a:t>
            </a:r>
          </a:p>
        </p:txBody>
      </p:sp>
    </p:spTree>
    <p:extLst>
      <p:ext uri="{BB962C8B-B14F-4D97-AF65-F5344CB8AC3E}">
        <p14:creationId xmlns:p14="http://schemas.microsoft.com/office/powerpoint/2010/main" val="1883836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A895B75F-1C9B-1FE1-1E99-116F0DEE4A5B}"/>
              </a:ext>
            </a:extLst>
          </p:cNvPr>
          <p:cNvPicPr>
            <a:picLocks noGrp="1" noChangeAspect="1"/>
          </p:cNvPicPr>
          <p:nvPr>
            <p:ph type="pic" sz="quarter" idx="13"/>
          </p:nvPr>
        </p:nvPicPr>
        <p:blipFill>
          <a:blip r:embed="rId2"/>
          <a:srcRect l="15125" r="15125"/>
          <a:stretch/>
        </p:blipFill>
        <p:spPr>
          <a:xfrm flipH="1">
            <a:off x="5012530" y="0"/>
            <a:ext cx="7179470" cy="6867376"/>
          </a:xfrm>
        </p:spPr>
      </p:pic>
      <p:sp>
        <p:nvSpPr>
          <p:cNvPr id="3" name="Date Placeholder 2">
            <a:extLst>
              <a:ext uri="{FF2B5EF4-FFF2-40B4-BE49-F238E27FC236}">
                <a16:creationId xmlns:a16="http://schemas.microsoft.com/office/drawing/2014/main" id="{D69A4624-BF54-43B2-B4D5-64845B5D2BFE}"/>
              </a:ext>
            </a:extLst>
          </p:cNvPr>
          <p:cNvSpPr>
            <a:spLocks noGrp="1"/>
          </p:cNvSpPr>
          <p:nvPr>
            <p:ph type="dt" sz="half" idx="10"/>
          </p:nvPr>
        </p:nvSpPr>
        <p:spPr/>
        <p:txBody>
          <a:bodyPr/>
          <a:lstStyle/>
          <a:p>
            <a:r>
              <a:rPr lang="en-US"/>
              <a:t>8/06/20XX</a:t>
            </a:r>
            <a:endParaRPr lang="en-US" dirty="0"/>
          </a:p>
        </p:txBody>
      </p:sp>
      <p:sp>
        <p:nvSpPr>
          <p:cNvPr id="4" name="Footer Placeholder 3">
            <a:extLst>
              <a:ext uri="{FF2B5EF4-FFF2-40B4-BE49-F238E27FC236}">
                <a16:creationId xmlns:a16="http://schemas.microsoft.com/office/drawing/2014/main" id="{B7B9B9B7-60DC-588D-9D4D-13BF3FD0B41D}"/>
              </a:ext>
            </a:extLst>
          </p:cNvPr>
          <p:cNvSpPr>
            <a:spLocks noGrp="1"/>
          </p:cNvSpPr>
          <p:nvPr>
            <p:ph type="ftr" sz="quarter" idx="11"/>
          </p:nvPr>
        </p:nvSpPr>
        <p:spPr/>
        <p:txBody>
          <a:bodyPr/>
          <a:lstStyle/>
          <a:p>
            <a:r>
              <a:rPr lang="en-US" sz="1000" dirty="0"/>
              <a:t>VR Gaming Market analysis Presentation</a:t>
            </a:r>
            <a:endParaRPr lang="en-US" dirty="0"/>
          </a:p>
          <a:p>
            <a:endParaRPr lang="en-US" dirty="0"/>
          </a:p>
        </p:txBody>
      </p:sp>
      <p:sp>
        <p:nvSpPr>
          <p:cNvPr id="5" name="Slide Number Placeholder 4">
            <a:extLst>
              <a:ext uri="{FF2B5EF4-FFF2-40B4-BE49-F238E27FC236}">
                <a16:creationId xmlns:a16="http://schemas.microsoft.com/office/drawing/2014/main" id="{EDB68EE4-C786-E097-F811-38D7F4F7010F}"/>
              </a:ext>
            </a:extLst>
          </p:cNvPr>
          <p:cNvSpPr>
            <a:spLocks noGrp="1"/>
          </p:cNvSpPr>
          <p:nvPr>
            <p:ph type="sldNum" sz="quarter" idx="12"/>
          </p:nvPr>
        </p:nvSpPr>
        <p:spPr/>
        <p:txBody>
          <a:bodyPr/>
          <a:lstStyle/>
          <a:p>
            <a:fld id="{A402E4C0-AD5E-4E8C-9F21-7CCE474BDCEB}" type="slidenum">
              <a:rPr lang="en-US" smtClean="0"/>
              <a:t>10</a:t>
            </a:fld>
            <a:endParaRPr lang="en-US" dirty="0"/>
          </a:p>
        </p:txBody>
      </p:sp>
      <p:sp>
        <p:nvSpPr>
          <p:cNvPr id="6" name="Title 5">
            <a:extLst>
              <a:ext uri="{FF2B5EF4-FFF2-40B4-BE49-F238E27FC236}">
                <a16:creationId xmlns:a16="http://schemas.microsoft.com/office/drawing/2014/main" id="{0E1CFFD8-C670-C299-C11A-2A5EA2CEB0D2}"/>
              </a:ext>
            </a:extLst>
          </p:cNvPr>
          <p:cNvSpPr>
            <a:spLocks noGrp="1"/>
          </p:cNvSpPr>
          <p:nvPr>
            <p:ph type="title"/>
          </p:nvPr>
        </p:nvSpPr>
        <p:spPr>
          <a:xfrm>
            <a:off x="0" y="-1"/>
            <a:ext cx="5012532" cy="6867375"/>
          </a:xfrm>
        </p:spPr>
        <p:txBody>
          <a:bodyPr/>
          <a:lstStyle/>
          <a:p>
            <a:r>
              <a:rPr lang="en-CA" dirty="0"/>
              <a:t>Key Findings </a:t>
            </a:r>
          </a:p>
        </p:txBody>
      </p:sp>
      <p:sp>
        <p:nvSpPr>
          <p:cNvPr id="7" name="Text Placeholder 6">
            <a:extLst>
              <a:ext uri="{FF2B5EF4-FFF2-40B4-BE49-F238E27FC236}">
                <a16:creationId xmlns:a16="http://schemas.microsoft.com/office/drawing/2014/main" id="{D6059483-4D7D-53BE-451A-0846A5108218}"/>
              </a:ext>
            </a:extLst>
          </p:cNvPr>
          <p:cNvSpPr>
            <a:spLocks noGrp="1"/>
          </p:cNvSpPr>
          <p:nvPr>
            <p:ph type="body" sz="quarter" idx="15"/>
          </p:nvPr>
        </p:nvSpPr>
        <p:spPr>
          <a:xfrm>
            <a:off x="0" y="1174316"/>
            <a:ext cx="4850550" cy="4909318"/>
          </a:xfrm>
        </p:spPr>
        <p:txBody>
          <a:bodyPr/>
          <a:lstStyle/>
          <a:p>
            <a:pPr marL="285750" indent="-285750">
              <a:buFont typeface="Arial" panose="020B0604020202020204" pitchFamily="34" charset="0"/>
              <a:buChar char="•"/>
            </a:pPr>
            <a:r>
              <a:rPr lang="en-CA" dirty="0"/>
              <a:t>VR gaming market was valued at USD $27.25 billion, and it will keep growing. </a:t>
            </a:r>
          </a:p>
          <a:p>
            <a:pPr marL="285750" indent="-285750">
              <a:buFont typeface="Arial" panose="020B0604020202020204" pitchFamily="34" charset="0"/>
              <a:buChar char="•"/>
            </a:pPr>
            <a:r>
              <a:rPr lang="en-CA" dirty="0"/>
              <a:t>By 2028, The market will be valued at USD $130.05 billion.</a:t>
            </a:r>
          </a:p>
          <a:p>
            <a:pPr marL="285750" indent="-285750">
              <a:buFont typeface="Arial" panose="020B0604020202020204" pitchFamily="34" charset="0"/>
              <a:buChar char="•"/>
            </a:pPr>
            <a:r>
              <a:rPr lang="en-CA" dirty="0"/>
              <a:t>Current trend is to improve overall hardware and the future trend is to implement </a:t>
            </a:r>
            <a:r>
              <a:rPr lang="en-US" sz="1400" dirty="0"/>
              <a:t>brain-computer interfaces (BCIs) and AI</a:t>
            </a:r>
          </a:p>
          <a:p>
            <a:pPr marL="285750" indent="-285750">
              <a:buFont typeface="Arial" panose="020B0604020202020204" pitchFamily="34" charset="0"/>
              <a:buChar char="•"/>
            </a:pPr>
            <a:r>
              <a:rPr lang="en-US" dirty="0"/>
              <a:t>Highlight top ten gaming development companies in 2023 that pushed the industry forward.</a:t>
            </a:r>
          </a:p>
          <a:p>
            <a:pPr marL="285750" indent="-285750">
              <a:buFont typeface="Arial" panose="020B0604020202020204" pitchFamily="34" charset="0"/>
              <a:buChar char="•"/>
            </a:pPr>
            <a:r>
              <a:rPr lang="en-US" dirty="0"/>
              <a:t>The Oculus/Meta quest 2 and Valve Index are two success headsets </a:t>
            </a:r>
          </a:p>
          <a:p>
            <a:pPr marL="285750" indent="-285750">
              <a:buFont typeface="Arial" panose="020B0604020202020204" pitchFamily="34" charset="0"/>
              <a:buChar char="•"/>
            </a:pPr>
            <a:r>
              <a:rPr lang="en-US" dirty="0"/>
              <a:t>In summary, the VR gaming market is on an upward trajectory, characterized by innovation, user demand, and the significant influence of key players and platforms.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endParaRPr lang="en-CA" dirty="0"/>
          </a:p>
          <a:p>
            <a:endParaRPr lang="en-CA" dirty="0"/>
          </a:p>
        </p:txBody>
      </p:sp>
    </p:spTree>
    <p:extLst>
      <p:ext uri="{BB962C8B-B14F-4D97-AF65-F5344CB8AC3E}">
        <p14:creationId xmlns:p14="http://schemas.microsoft.com/office/powerpoint/2010/main" val="1778989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A woman with VR goggles on her face&#10;">
            <a:extLst>
              <a:ext uri="{FF2B5EF4-FFF2-40B4-BE49-F238E27FC236}">
                <a16:creationId xmlns:a16="http://schemas.microsoft.com/office/drawing/2014/main" id="{1959E133-823F-48B7-89C9-820E4A34383A}"/>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flipH="1">
            <a:off x="0" y="0"/>
            <a:ext cx="8153400" cy="6858000"/>
          </a:xfrm>
        </p:spPr>
      </p:pic>
      <p:sp>
        <p:nvSpPr>
          <p:cNvPr id="15" name="Title 14">
            <a:extLst>
              <a:ext uri="{FF2B5EF4-FFF2-40B4-BE49-F238E27FC236}">
                <a16:creationId xmlns:a16="http://schemas.microsoft.com/office/drawing/2014/main" id="{FE60C9E5-E020-489F-8A9F-BCBE2A0C3BBC}"/>
              </a:ext>
            </a:extLst>
          </p:cNvPr>
          <p:cNvSpPr>
            <a:spLocks noGrp="1"/>
          </p:cNvSpPr>
          <p:nvPr>
            <p:ph type="title"/>
          </p:nvPr>
        </p:nvSpPr>
        <p:spPr/>
        <p:txBody>
          <a:bodyPr/>
          <a:lstStyle/>
          <a:p>
            <a:r>
              <a:rPr lang="en-US" dirty="0"/>
              <a:t>Thank you</a:t>
            </a:r>
          </a:p>
        </p:txBody>
      </p:sp>
      <p:sp>
        <p:nvSpPr>
          <p:cNvPr id="9" name="Text Placeholder 8">
            <a:extLst>
              <a:ext uri="{FF2B5EF4-FFF2-40B4-BE49-F238E27FC236}">
                <a16:creationId xmlns:a16="http://schemas.microsoft.com/office/drawing/2014/main" id="{0D4FE13D-FAFA-49AC-A113-E917401DD9C2}"/>
              </a:ext>
            </a:extLst>
          </p:cNvPr>
          <p:cNvSpPr>
            <a:spLocks noGrp="1"/>
          </p:cNvSpPr>
          <p:nvPr>
            <p:ph type="body" sz="quarter" idx="15"/>
          </p:nvPr>
        </p:nvSpPr>
        <p:spPr>
          <a:xfrm>
            <a:off x="7465112" y="2326705"/>
            <a:ext cx="4114592" cy="2212496"/>
          </a:xfrm>
        </p:spPr>
        <p:txBody>
          <a:bodyPr/>
          <a:lstStyle/>
          <a:p>
            <a:r>
              <a:rPr lang="en-US" dirty="0"/>
              <a:t>Humza Sheikh​​</a:t>
            </a:r>
          </a:p>
          <a:p>
            <a:r>
              <a:rPr lang="en-US" dirty="0"/>
              <a:t>Project Assistant  </a:t>
            </a:r>
          </a:p>
          <a:p>
            <a:r>
              <a:rPr lang="en-CA" b="0" i="0" dirty="0">
                <a:effectLst/>
                <a:latin typeface="Segoe UI Webfont"/>
              </a:rPr>
              <a:t>hnsheikh@conestogac.on.ca</a:t>
            </a:r>
            <a:endParaRPr lang="en-US" dirty="0"/>
          </a:p>
        </p:txBody>
      </p:sp>
      <p:sp>
        <p:nvSpPr>
          <p:cNvPr id="10" name="Date Placeholder 9">
            <a:extLst>
              <a:ext uri="{FF2B5EF4-FFF2-40B4-BE49-F238E27FC236}">
                <a16:creationId xmlns:a16="http://schemas.microsoft.com/office/drawing/2014/main" id="{66152713-A6DC-4A10-9404-2F7F1F4B1AB9}"/>
              </a:ext>
            </a:extLst>
          </p:cNvPr>
          <p:cNvSpPr>
            <a:spLocks noGrp="1"/>
          </p:cNvSpPr>
          <p:nvPr>
            <p:ph type="dt" sz="half" idx="10"/>
          </p:nvPr>
        </p:nvSpPr>
        <p:spPr>
          <a:xfrm>
            <a:off x="838200" y="6356350"/>
            <a:ext cx="2743200" cy="365125"/>
          </a:xfrm>
        </p:spPr>
        <p:txBody>
          <a:bodyPr/>
          <a:lstStyle/>
          <a:p>
            <a:pPr algn="ctr"/>
            <a:r>
              <a:rPr lang="en-CA" sz="1400" b="1" dirty="0">
                <a:solidFill>
                  <a:schemeClr val="tx1"/>
                </a:solidFill>
              </a:rPr>
              <a:t>2023-10-24</a:t>
            </a:r>
            <a:endParaRPr lang="en-US" sz="1400" b="1" dirty="0">
              <a:solidFill>
                <a:schemeClr val="tx1"/>
              </a:solidFill>
            </a:endParaRPr>
          </a:p>
          <a:p>
            <a:endParaRPr lang="en-US" dirty="0"/>
          </a:p>
        </p:txBody>
      </p:sp>
      <p:sp>
        <p:nvSpPr>
          <p:cNvPr id="11" name="Footer Placeholder 10">
            <a:extLst>
              <a:ext uri="{FF2B5EF4-FFF2-40B4-BE49-F238E27FC236}">
                <a16:creationId xmlns:a16="http://schemas.microsoft.com/office/drawing/2014/main" id="{313ACD80-E8DD-409F-A517-A832D3421C83}"/>
              </a:ext>
            </a:extLst>
          </p:cNvPr>
          <p:cNvSpPr>
            <a:spLocks noGrp="1"/>
          </p:cNvSpPr>
          <p:nvPr>
            <p:ph type="ftr" sz="quarter" idx="11"/>
          </p:nvPr>
        </p:nvSpPr>
        <p:spPr>
          <a:xfrm>
            <a:off x="4076700" y="6257123"/>
            <a:ext cx="4953000" cy="609433"/>
          </a:xfrm>
        </p:spPr>
        <p:txBody>
          <a:bodyPr/>
          <a:lstStyle/>
          <a:p>
            <a:r>
              <a:rPr lang="en-US" sz="1400" dirty="0"/>
              <a:t>VR Gaming Market analysis Presentation</a:t>
            </a:r>
          </a:p>
          <a:p>
            <a:endParaRPr lang="en-US" sz="1400" b="1" dirty="0"/>
          </a:p>
        </p:txBody>
      </p:sp>
      <p:sp>
        <p:nvSpPr>
          <p:cNvPr id="12" name="Slide Number Placeholder 11">
            <a:extLst>
              <a:ext uri="{FF2B5EF4-FFF2-40B4-BE49-F238E27FC236}">
                <a16:creationId xmlns:a16="http://schemas.microsoft.com/office/drawing/2014/main" id="{1F967A96-6B86-484C-8592-14A44DA72C4F}"/>
              </a:ext>
            </a:extLst>
          </p:cNvPr>
          <p:cNvSpPr>
            <a:spLocks noGrp="1"/>
          </p:cNvSpPr>
          <p:nvPr>
            <p:ph type="sldNum" sz="quarter" idx="12"/>
          </p:nvPr>
        </p:nvSpPr>
        <p:spPr>
          <a:xfrm>
            <a:off x="8610600" y="6356350"/>
            <a:ext cx="2743200" cy="365125"/>
          </a:xfrm>
        </p:spPr>
        <p:txBody>
          <a:bodyPr/>
          <a:lstStyle/>
          <a:p>
            <a:fld id="{A402E4C0-AD5E-4E8C-9F21-7CCE474BDCEB}" type="slidenum">
              <a:rPr lang="en-US" sz="1400" smtClean="0"/>
              <a:pPr/>
              <a:t>11</a:t>
            </a:fld>
            <a:endParaRPr lang="en-US" sz="1400" dirty="0"/>
          </a:p>
        </p:txBody>
      </p:sp>
    </p:spTree>
    <p:extLst>
      <p:ext uri="{BB962C8B-B14F-4D97-AF65-F5344CB8AC3E}">
        <p14:creationId xmlns:p14="http://schemas.microsoft.com/office/powerpoint/2010/main" val="15056969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8A0965D6-0D20-40A0-8897-EDF8A7A464C5}"/>
              </a:ext>
            </a:extLst>
          </p:cNvPr>
          <p:cNvSpPr>
            <a:spLocks noGrp="1"/>
          </p:cNvSpPr>
          <p:nvPr>
            <p:ph type="title"/>
          </p:nvPr>
        </p:nvSpPr>
        <p:spPr>
          <a:xfrm>
            <a:off x="-1" y="136525"/>
            <a:ext cx="12192001" cy="6324660"/>
          </a:xfrm>
        </p:spPr>
        <p:txBody>
          <a:bodyPr/>
          <a:lstStyle/>
          <a:p>
            <a:r>
              <a:rPr lang="en-US" dirty="0"/>
              <a:t>References </a:t>
            </a:r>
          </a:p>
        </p:txBody>
      </p:sp>
      <p:sp>
        <p:nvSpPr>
          <p:cNvPr id="30" name="Text Placeholder 29">
            <a:extLst>
              <a:ext uri="{FF2B5EF4-FFF2-40B4-BE49-F238E27FC236}">
                <a16:creationId xmlns:a16="http://schemas.microsoft.com/office/drawing/2014/main" id="{BAD5E990-59DB-44C5-B716-B0352D75353A}"/>
              </a:ext>
            </a:extLst>
          </p:cNvPr>
          <p:cNvSpPr>
            <a:spLocks noGrp="1"/>
          </p:cNvSpPr>
          <p:nvPr>
            <p:ph type="body" sz="quarter" idx="18"/>
          </p:nvPr>
        </p:nvSpPr>
        <p:spPr>
          <a:xfrm>
            <a:off x="0" y="1335412"/>
            <a:ext cx="12192000" cy="1119030"/>
          </a:xfrm>
        </p:spPr>
        <p:txBody>
          <a:bodyPr>
            <a:noAutofit/>
          </a:bodyPr>
          <a:lstStyle/>
          <a:p>
            <a:r>
              <a:rPr lang="en-US" dirty="0"/>
              <a:t>Market Overview and Growth:</a:t>
            </a:r>
          </a:p>
          <a:p>
            <a:pPr marL="285750" indent="-285750">
              <a:buFont typeface="Wingdings" panose="05000000000000000000" pitchFamily="2" charset="2"/>
              <a:buChar char="Ø"/>
            </a:pPr>
            <a:r>
              <a:rPr lang="en-US" dirty="0"/>
              <a:t>Expert Market </a:t>
            </a:r>
            <a:r>
              <a:rPr lang="en-US" dirty="0" err="1"/>
              <a:t>Reasearch</a:t>
            </a:r>
            <a:r>
              <a:rPr lang="en-US" dirty="0"/>
              <a:t> . (n.d.). Global Virtual Reality Gaming Market. Retrieved from Expert Market </a:t>
            </a:r>
            <a:r>
              <a:rPr lang="en-US" dirty="0" err="1"/>
              <a:t>Reasearch</a:t>
            </a:r>
            <a:r>
              <a:rPr lang="en-US" dirty="0"/>
              <a:t> : </a:t>
            </a:r>
            <a:r>
              <a:rPr lang="en-US" dirty="0">
                <a:hlinkClick r:id="rId2"/>
              </a:rPr>
              <a:t>https://www.expertmarketresearch.com/reports/virtual-reality-gaming-market#:~:text=The%20global%20virtual%20reality%20gaming,USD%20130.05%20billion%20by%202028</a:t>
            </a:r>
            <a:r>
              <a:rPr lang="en-US" dirty="0"/>
              <a:t>.</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Arial" panose="020B0604020202020204" pitchFamily="34" charset="0"/>
              <a:buChar char="•"/>
            </a:pPr>
            <a:endParaRPr lang="en-US" dirty="0"/>
          </a:p>
        </p:txBody>
      </p:sp>
      <p:sp>
        <p:nvSpPr>
          <p:cNvPr id="31" name="Text Placeholder 30">
            <a:extLst>
              <a:ext uri="{FF2B5EF4-FFF2-40B4-BE49-F238E27FC236}">
                <a16:creationId xmlns:a16="http://schemas.microsoft.com/office/drawing/2014/main" id="{AC22CBC4-517B-4095-8962-C489045E3C67}"/>
              </a:ext>
            </a:extLst>
          </p:cNvPr>
          <p:cNvSpPr>
            <a:spLocks noGrp="1"/>
          </p:cNvSpPr>
          <p:nvPr>
            <p:ph type="body" sz="quarter" idx="23"/>
          </p:nvPr>
        </p:nvSpPr>
        <p:spPr>
          <a:xfrm>
            <a:off x="-1" y="2578411"/>
            <a:ext cx="12191999" cy="1825148"/>
          </a:xfrm>
        </p:spPr>
        <p:txBody>
          <a:bodyPr>
            <a:normAutofit fontScale="92500" lnSpcReduction="20000"/>
          </a:bodyPr>
          <a:lstStyle/>
          <a:p>
            <a:r>
              <a:rPr lang="en-US" sz="1500" dirty="0"/>
              <a:t>Market Trend:</a:t>
            </a:r>
          </a:p>
          <a:p>
            <a:pPr marL="285750" indent="-285750">
              <a:buFont typeface="Wingdings" panose="05000000000000000000" pitchFamily="2" charset="2"/>
              <a:buChar char="Ø"/>
            </a:pPr>
            <a:r>
              <a:rPr lang="en-US" sz="1500" dirty="0"/>
              <a:t>​Full Scale . (2023, May 18). 2023 Virtual Reality Development Trends: The Future Is Now. Retrieved from Full Scale : </a:t>
            </a:r>
            <a:r>
              <a:rPr lang="en-US" sz="1500" dirty="0">
                <a:hlinkClick r:id="rId3"/>
              </a:rPr>
              <a:t>https://fullscale.io/blog/virtual-reality-development-trends-2023/#:~:text=Some%20of%20these%20hardware%20improvements,%2Dcomputer%20interfaces%20(BCIs)</a:t>
            </a:r>
            <a:r>
              <a:rPr lang="en-US" sz="1500" dirty="0"/>
              <a:t>.</a:t>
            </a:r>
          </a:p>
          <a:p>
            <a:endParaRPr lang="en-US" sz="1500" dirty="0"/>
          </a:p>
          <a:p>
            <a:pPr marL="285750" indent="-285750">
              <a:buFont typeface="Wingdings" panose="05000000000000000000" pitchFamily="2" charset="2"/>
              <a:buChar char="Ø"/>
            </a:pPr>
            <a:r>
              <a:rPr lang="en-US" sz="1500" dirty="0"/>
              <a:t>Full Scale. (2023, May 18). Full Scale. Retrieved from 2023 Virtual Reality Development Trends, The Future is Now: https://fullscale.io/blog/virtual-reality-development-trends-2023/#:~:text=Some%20of%20these%20hardware%20improvements,%2Dcomputer%20interfaces%20(BCIs).</a:t>
            </a:r>
          </a:p>
          <a:p>
            <a:pPr marL="285750" indent="-285750">
              <a:buFont typeface="Wingdings" panose="05000000000000000000" pitchFamily="2" charset="2"/>
              <a:buChar char="Ø"/>
            </a:pPr>
            <a:endParaRPr lang="en-US" dirty="0"/>
          </a:p>
        </p:txBody>
      </p:sp>
      <p:sp>
        <p:nvSpPr>
          <p:cNvPr id="4" name="Date Placeholder 3">
            <a:extLst>
              <a:ext uri="{FF2B5EF4-FFF2-40B4-BE49-F238E27FC236}">
                <a16:creationId xmlns:a16="http://schemas.microsoft.com/office/drawing/2014/main" id="{5F545101-439C-477B-AE6C-F073A8313C33}"/>
              </a:ext>
            </a:extLst>
          </p:cNvPr>
          <p:cNvSpPr>
            <a:spLocks noGrp="1"/>
          </p:cNvSpPr>
          <p:nvPr>
            <p:ph type="dt" sz="half" idx="10"/>
          </p:nvPr>
        </p:nvSpPr>
        <p:spPr>
          <a:xfrm>
            <a:off x="838200" y="6356350"/>
            <a:ext cx="2743200" cy="365125"/>
          </a:xfrm>
        </p:spPr>
        <p:txBody>
          <a:bodyPr/>
          <a:lstStyle/>
          <a:p>
            <a:r>
              <a:rPr lang="en-CA" dirty="0"/>
              <a:t>2023-10-24</a:t>
            </a:r>
            <a:endParaRPr lang="en-US" dirty="0"/>
          </a:p>
          <a:p>
            <a:endParaRPr lang="en-US" dirty="0"/>
          </a:p>
        </p:txBody>
      </p:sp>
      <p:sp>
        <p:nvSpPr>
          <p:cNvPr id="5" name="Footer Placeholder 4">
            <a:extLst>
              <a:ext uri="{FF2B5EF4-FFF2-40B4-BE49-F238E27FC236}">
                <a16:creationId xmlns:a16="http://schemas.microsoft.com/office/drawing/2014/main" id="{01F11018-5D1E-4F5A-A676-EDD8442B3CB4}"/>
              </a:ext>
            </a:extLst>
          </p:cNvPr>
          <p:cNvSpPr>
            <a:spLocks noGrp="1"/>
          </p:cNvSpPr>
          <p:nvPr>
            <p:ph type="ftr" sz="quarter" idx="11"/>
          </p:nvPr>
        </p:nvSpPr>
        <p:spPr>
          <a:xfrm>
            <a:off x="4038600" y="6356350"/>
            <a:ext cx="4114800" cy="365125"/>
          </a:xfrm>
        </p:spPr>
        <p:txBody>
          <a:bodyPr/>
          <a:lstStyle/>
          <a:p>
            <a:r>
              <a:rPr lang="en-US" sz="1000" dirty="0"/>
              <a:t>VR Gaming Market analysis Presentation</a:t>
            </a:r>
            <a:endParaRPr lang="en-US" dirty="0"/>
          </a:p>
          <a:p>
            <a:endParaRPr lang="en-US" dirty="0"/>
          </a:p>
        </p:txBody>
      </p:sp>
      <p:sp>
        <p:nvSpPr>
          <p:cNvPr id="6" name="Slide Number Placeholder 5">
            <a:extLst>
              <a:ext uri="{FF2B5EF4-FFF2-40B4-BE49-F238E27FC236}">
                <a16:creationId xmlns:a16="http://schemas.microsoft.com/office/drawing/2014/main" id="{3ECA4FBE-BC87-4AB1-BD16-CAF99641A1B5}"/>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12</a:t>
            </a:fld>
            <a:endParaRPr lang="en-US" dirty="0"/>
          </a:p>
        </p:txBody>
      </p:sp>
      <p:sp>
        <p:nvSpPr>
          <p:cNvPr id="26" name="Text Placeholder 30">
            <a:extLst>
              <a:ext uri="{FF2B5EF4-FFF2-40B4-BE49-F238E27FC236}">
                <a16:creationId xmlns:a16="http://schemas.microsoft.com/office/drawing/2014/main" id="{294B82E0-6533-5036-F5F6-0E65A374CC2F}"/>
              </a:ext>
            </a:extLst>
          </p:cNvPr>
          <p:cNvSpPr txBox="1">
            <a:spLocks/>
          </p:cNvSpPr>
          <p:nvPr/>
        </p:nvSpPr>
        <p:spPr>
          <a:xfrm>
            <a:off x="-3" y="4403559"/>
            <a:ext cx="12191999" cy="1825148"/>
          </a:xfrm>
          <a:prstGeom prst="rect">
            <a:avLst/>
          </a:prstGeom>
        </p:spPr>
        <p:txBody>
          <a:bodyPr vert="horz" lIns="91440" tIns="45720" rIns="91440" bIns="45720" rtlCol="0">
            <a:normAutofit/>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a:t>Key Players and Headsets:</a:t>
            </a:r>
          </a:p>
          <a:p>
            <a:pPr marL="285750" indent="-285750">
              <a:buFont typeface="Wingdings" panose="05000000000000000000" pitchFamily="2" charset="2"/>
              <a:buChar char="Ø"/>
            </a:pPr>
            <a:r>
              <a:rPr lang="en-US" dirty="0" err="1"/>
              <a:t>Vionix</a:t>
            </a:r>
            <a:r>
              <a:rPr lang="en-US" dirty="0"/>
              <a:t> . (2023, May 19). Top 10 VR game development companies in 2023. Retrieved from </a:t>
            </a:r>
            <a:r>
              <a:rPr lang="en-US" dirty="0" err="1"/>
              <a:t>Vionix</a:t>
            </a:r>
            <a:r>
              <a:rPr lang="en-US" dirty="0"/>
              <a:t> : </a:t>
            </a:r>
            <a:r>
              <a:rPr lang="en-US" dirty="0">
                <a:hlinkClick r:id="rId4"/>
              </a:rPr>
              <a:t>https://vionixstudio.com/2023/05/05/top-10-vr-game-development-companies-in-2023/#Valve_Corporation</a:t>
            </a: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Will </a:t>
            </a:r>
            <a:r>
              <a:rPr lang="en-US" dirty="0" err="1"/>
              <a:t>GreenWald</a:t>
            </a:r>
            <a:r>
              <a:rPr lang="en-US" dirty="0"/>
              <a:t>, J. M. (2023, October 27). The best VR Headsets for 2023. Retrieved from PC mag: https://www.pcmag.com/picks/the-best-vr-headsets</a:t>
            </a:r>
          </a:p>
          <a:p>
            <a:endParaRPr lang="en-US" dirty="0"/>
          </a:p>
        </p:txBody>
      </p:sp>
    </p:spTree>
    <p:extLst>
      <p:ext uri="{BB962C8B-B14F-4D97-AF65-F5344CB8AC3E}">
        <p14:creationId xmlns:p14="http://schemas.microsoft.com/office/powerpoint/2010/main" val="3678690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Picture Placeholder 107" descr="A woman with VR goggles on her face&#10;">
            <a:extLst>
              <a:ext uri="{FF2B5EF4-FFF2-40B4-BE49-F238E27FC236}">
                <a16:creationId xmlns:a16="http://schemas.microsoft.com/office/drawing/2014/main" id="{FAFD635F-714B-4EE8-9D07-0B32545C6D1F}"/>
              </a:ext>
            </a:extLst>
          </p:cNvPr>
          <p:cNvPicPr>
            <a:picLocks noGrp="1" noChangeAspect="1"/>
          </p:cNvPicPr>
          <p:nvPr>
            <p:ph type="pic" sz="quarter" idx="13"/>
          </p:nvPr>
        </p:nvPicPr>
        <p:blipFill rotWithShape="1">
          <a:blip r:embed="rId3" cstate="email">
            <a:extLst>
              <a:ext uri="{28A0092B-C50C-407E-A947-70E740481C1C}">
                <a14:useLocalDpi xmlns:a14="http://schemas.microsoft.com/office/drawing/2010/main"/>
              </a:ext>
            </a:extLst>
          </a:blip>
          <a:srcRect/>
          <a:stretch/>
        </p:blipFill>
        <p:spPr>
          <a:xfrm flipH="1">
            <a:off x="5012530" y="0"/>
            <a:ext cx="7196138" cy="6867376"/>
          </a:xfrm>
        </p:spPr>
      </p:pic>
      <p:sp>
        <p:nvSpPr>
          <p:cNvPr id="20" name="Title 19">
            <a:extLst>
              <a:ext uri="{FF2B5EF4-FFF2-40B4-BE49-F238E27FC236}">
                <a16:creationId xmlns:a16="http://schemas.microsoft.com/office/drawing/2014/main" id="{2E468DC9-F7EA-4DDD-A3C6-7FED01F0AB9B}"/>
              </a:ext>
            </a:extLst>
          </p:cNvPr>
          <p:cNvSpPr>
            <a:spLocks noGrp="1"/>
          </p:cNvSpPr>
          <p:nvPr>
            <p:ph type="title"/>
          </p:nvPr>
        </p:nvSpPr>
        <p:spPr>
          <a:xfrm>
            <a:off x="-2" y="1672143"/>
            <a:ext cx="6019802" cy="3513714"/>
          </a:xfrm>
        </p:spPr>
        <p:txBody>
          <a:bodyPr/>
          <a:lstStyle/>
          <a:p>
            <a:r>
              <a:rPr lang="en-US" dirty="0"/>
              <a:t>Introduction</a:t>
            </a:r>
          </a:p>
        </p:txBody>
      </p:sp>
      <p:sp>
        <p:nvSpPr>
          <p:cNvPr id="30" name="Text Placeholder 29">
            <a:extLst>
              <a:ext uri="{FF2B5EF4-FFF2-40B4-BE49-F238E27FC236}">
                <a16:creationId xmlns:a16="http://schemas.microsoft.com/office/drawing/2014/main" id="{E1840D15-B3C7-4446-9131-8F222F601B1B}"/>
              </a:ext>
            </a:extLst>
          </p:cNvPr>
          <p:cNvSpPr>
            <a:spLocks noGrp="1"/>
          </p:cNvSpPr>
          <p:nvPr>
            <p:ph type="body" sz="quarter" idx="15"/>
          </p:nvPr>
        </p:nvSpPr>
        <p:spPr>
          <a:xfrm>
            <a:off x="594575" y="3007594"/>
            <a:ext cx="4850550" cy="1731145"/>
          </a:xfrm>
        </p:spPr>
        <p:txBody>
          <a:bodyPr>
            <a:normAutofit/>
          </a:bodyPr>
          <a:lstStyle/>
          <a:p>
            <a:r>
              <a:rPr lang="en-CA" sz="1800" dirty="0">
                <a:effectLst/>
                <a:latin typeface="Calibri" panose="020F0502020204030204" pitchFamily="34" charset="0"/>
                <a:ea typeface="Times New Roman" panose="02020603050405020304" pitchFamily="18" charset="0"/>
                <a:cs typeface="Times New Roman" panose="02020603050405020304" pitchFamily="18" charset="0"/>
              </a:rPr>
              <a:t>This presentation will briefly summarize the market analysis report, focus on the market overview and </a:t>
            </a:r>
            <a:r>
              <a:rPr lang="en-CA" sz="1800" dirty="0">
                <a:latin typeface="Calibri" panose="020F0502020204030204" pitchFamily="34" charset="0"/>
                <a:ea typeface="Times New Roman" panose="02020603050405020304" pitchFamily="18" charset="0"/>
                <a:cs typeface="Times New Roman" panose="02020603050405020304" pitchFamily="18" charset="0"/>
              </a:rPr>
              <a:t>growth</a:t>
            </a:r>
            <a:r>
              <a:rPr lang="en-CA" sz="1800" dirty="0">
                <a:effectLst/>
                <a:latin typeface="Calibri" panose="020F0502020204030204" pitchFamily="34" charset="0"/>
                <a:ea typeface="Times New Roman" panose="02020603050405020304" pitchFamily="18" charset="0"/>
                <a:cs typeface="Times New Roman" panose="02020603050405020304" pitchFamily="18" charset="0"/>
              </a:rPr>
              <a:t>, trends</a:t>
            </a:r>
            <a:r>
              <a:rPr lang="en-CA" sz="1800" dirty="0">
                <a:latin typeface="Calibri" panose="020F0502020204030204" pitchFamily="34" charset="0"/>
                <a:ea typeface="Times New Roman" panose="02020603050405020304" pitchFamily="18" charset="0"/>
                <a:cs typeface="Times New Roman" panose="02020603050405020304" pitchFamily="18" charset="0"/>
              </a:rPr>
              <a:t> and </a:t>
            </a:r>
            <a:r>
              <a:rPr lang="en-CA" sz="1800" dirty="0">
                <a:effectLst/>
                <a:latin typeface="Calibri" panose="020F0502020204030204" pitchFamily="34" charset="0"/>
                <a:ea typeface="Times New Roman" panose="02020603050405020304" pitchFamily="18" charset="0"/>
                <a:cs typeface="Times New Roman" panose="02020603050405020304" pitchFamily="18" charset="0"/>
              </a:rPr>
              <a:t>problems, key player and headsets, and the future </a:t>
            </a:r>
            <a:endParaRPr lang="en-US" dirty="0"/>
          </a:p>
        </p:txBody>
      </p:sp>
      <p:sp>
        <p:nvSpPr>
          <p:cNvPr id="3" name="Date Placeholder 2">
            <a:extLst>
              <a:ext uri="{FF2B5EF4-FFF2-40B4-BE49-F238E27FC236}">
                <a16:creationId xmlns:a16="http://schemas.microsoft.com/office/drawing/2014/main" id="{62EC48F9-A954-448A-A4D9-1ADDB2363A51}"/>
              </a:ext>
            </a:extLst>
          </p:cNvPr>
          <p:cNvSpPr>
            <a:spLocks noGrp="1"/>
          </p:cNvSpPr>
          <p:nvPr>
            <p:ph type="dt" sz="half" idx="10"/>
          </p:nvPr>
        </p:nvSpPr>
        <p:spPr>
          <a:xfrm>
            <a:off x="838200" y="6356350"/>
            <a:ext cx="2743200" cy="365125"/>
          </a:xfrm>
        </p:spPr>
        <p:txBody>
          <a:bodyPr/>
          <a:lstStyle/>
          <a:p>
            <a:r>
              <a:rPr lang="en-CA" dirty="0"/>
              <a:t>2023-10-24</a:t>
            </a:r>
            <a:endParaRPr lang="en-US" dirty="0"/>
          </a:p>
        </p:txBody>
      </p:sp>
      <p:sp>
        <p:nvSpPr>
          <p:cNvPr id="4" name="Footer Placeholder 3">
            <a:extLst>
              <a:ext uri="{FF2B5EF4-FFF2-40B4-BE49-F238E27FC236}">
                <a16:creationId xmlns:a16="http://schemas.microsoft.com/office/drawing/2014/main" id="{3135B157-1771-47C0-A2ED-DBE01811C6B5}"/>
              </a:ext>
            </a:extLst>
          </p:cNvPr>
          <p:cNvSpPr>
            <a:spLocks noGrp="1"/>
          </p:cNvSpPr>
          <p:nvPr>
            <p:ph type="ftr" sz="quarter" idx="11"/>
          </p:nvPr>
        </p:nvSpPr>
        <p:spPr>
          <a:xfrm>
            <a:off x="4038600" y="6356350"/>
            <a:ext cx="4114800" cy="365125"/>
          </a:xfrm>
        </p:spPr>
        <p:txBody>
          <a:bodyPr/>
          <a:lstStyle/>
          <a:p>
            <a:r>
              <a:rPr lang="en-US" sz="1000" dirty="0"/>
              <a:t>VR Gaming Market analysis Presentation</a:t>
            </a:r>
            <a:endParaRPr lang="en-US" dirty="0"/>
          </a:p>
        </p:txBody>
      </p:sp>
      <p:sp>
        <p:nvSpPr>
          <p:cNvPr id="5" name="Slide Number Placeholder 4">
            <a:extLst>
              <a:ext uri="{FF2B5EF4-FFF2-40B4-BE49-F238E27FC236}">
                <a16:creationId xmlns:a16="http://schemas.microsoft.com/office/drawing/2014/main" id="{06774A57-DC9F-44C5-B707-3B57BDBE4437}"/>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a:t>
            </a:fld>
            <a:endParaRPr lang="en-US" dirty="0"/>
          </a:p>
        </p:txBody>
      </p:sp>
    </p:spTree>
    <p:extLst>
      <p:ext uri="{BB962C8B-B14F-4D97-AF65-F5344CB8AC3E}">
        <p14:creationId xmlns:p14="http://schemas.microsoft.com/office/powerpoint/2010/main" val="277377105"/>
      </p:ext>
    </p:extLst>
  </p:cSld>
  <p:clrMapOvr>
    <a:masterClrMapping/>
  </p:clrMapOvr>
  <p:extLst>
    <p:ext uri="{6950BFC3-D8DA-4A85-94F7-54DA5524770B}">
      <p188:commentRel xmlns:p188="http://schemas.microsoft.com/office/powerpoint/2018/8/main" r:id="rId2"/>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A895B75F-1C9B-1FE1-1E99-116F0DEE4A5B}"/>
              </a:ext>
            </a:extLst>
          </p:cNvPr>
          <p:cNvPicPr>
            <a:picLocks noGrp="1" noChangeAspect="1"/>
          </p:cNvPicPr>
          <p:nvPr>
            <p:ph type="pic" sz="quarter" idx="13"/>
          </p:nvPr>
        </p:nvPicPr>
        <p:blipFill>
          <a:blip r:embed="rId2"/>
          <a:srcRect l="15125" r="15125"/>
          <a:stretch/>
        </p:blipFill>
        <p:spPr>
          <a:xfrm flipH="1">
            <a:off x="5012530" y="0"/>
            <a:ext cx="7179470" cy="6867376"/>
          </a:xfrm>
        </p:spPr>
      </p:pic>
      <p:sp>
        <p:nvSpPr>
          <p:cNvPr id="3" name="Date Placeholder 2">
            <a:extLst>
              <a:ext uri="{FF2B5EF4-FFF2-40B4-BE49-F238E27FC236}">
                <a16:creationId xmlns:a16="http://schemas.microsoft.com/office/drawing/2014/main" id="{D69A4624-BF54-43B2-B4D5-64845B5D2BFE}"/>
              </a:ext>
            </a:extLst>
          </p:cNvPr>
          <p:cNvSpPr>
            <a:spLocks noGrp="1"/>
          </p:cNvSpPr>
          <p:nvPr>
            <p:ph type="dt" sz="half" idx="10"/>
          </p:nvPr>
        </p:nvSpPr>
        <p:spPr/>
        <p:txBody>
          <a:bodyPr/>
          <a:lstStyle/>
          <a:p>
            <a:r>
              <a:rPr lang="en-US"/>
              <a:t>8/06/20XX</a:t>
            </a:r>
            <a:endParaRPr lang="en-US" dirty="0"/>
          </a:p>
        </p:txBody>
      </p:sp>
      <p:sp>
        <p:nvSpPr>
          <p:cNvPr id="4" name="Footer Placeholder 3">
            <a:extLst>
              <a:ext uri="{FF2B5EF4-FFF2-40B4-BE49-F238E27FC236}">
                <a16:creationId xmlns:a16="http://schemas.microsoft.com/office/drawing/2014/main" id="{B7B9B9B7-60DC-588D-9D4D-13BF3FD0B41D}"/>
              </a:ext>
            </a:extLst>
          </p:cNvPr>
          <p:cNvSpPr>
            <a:spLocks noGrp="1"/>
          </p:cNvSpPr>
          <p:nvPr>
            <p:ph type="ftr" sz="quarter" idx="11"/>
          </p:nvPr>
        </p:nvSpPr>
        <p:spPr>
          <a:xfrm>
            <a:off x="4038600" y="6424193"/>
            <a:ext cx="4114800" cy="365125"/>
          </a:xfrm>
        </p:spPr>
        <p:txBody>
          <a:bodyPr/>
          <a:lstStyle/>
          <a:p>
            <a:r>
              <a:rPr lang="en-US" sz="1000" dirty="0"/>
              <a:t>VR Gaming Market analysis Presentation</a:t>
            </a:r>
            <a:endParaRPr lang="en-US" dirty="0"/>
          </a:p>
          <a:p>
            <a:endParaRPr lang="en-US" dirty="0"/>
          </a:p>
        </p:txBody>
      </p:sp>
      <p:sp>
        <p:nvSpPr>
          <p:cNvPr id="5" name="Slide Number Placeholder 4">
            <a:extLst>
              <a:ext uri="{FF2B5EF4-FFF2-40B4-BE49-F238E27FC236}">
                <a16:creationId xmlns:a16="http://schemas.microsoft.com/office/drawing/2014/main" id="{EDB68EE4-C786-E097-F811-38D7F4F7010F}"/>
              </a:ext>
            </a:extLst>
          </p:cNvPr>
          <p:cNvSpPr>
            <a:spLocks noGrp="1"/>
          </p:cNvSpPr>
          <p:nvPr>
            <p:ph type="sldNum" sz="quarter" idx="12"/>
          </p:nvPr>
        </p:nvSpPr>
        <p:spPr/>
        <p:txBody>
          <a:bodyPr/>
          <a:lstStyle/>
          <a:p>
            <a:fld id="{A402E4C0-AD5E-4E8C-9F21-7CCE474BDCEB}" type="slidenum">
              <a:rPr lang="en-US" smtClean="0"/>
              <a:t>3</a:t>
            </a:fld>
            <a:endParaRPr lang="en-US" dirty="0"/>
          </a:p>
        </p:txBody>
      </p:sp>
      <p:sp>
        <p:nvSpPr>
          <p:cNvPr id="6" name="Title 5">
            <a:extLst>
              <a:ext uri="{FF2B5EF4-FFF2-40B4-BE49-F238E27FC236}">
                <a16:creationId xmlns:a16="http://schemas.microsoft.com/office/drawing/2014/main" id="{0E1CFFD8-C670-C299-C11A-2A5EA2CEB0D2}"/>
              </a:ext>
            </a:extLst>
          </p:cNvPr>
          <p:cNvSpPr>
            <a:spLocks noGrp="1"/>
          </p:cNvSpPr>
          <p:nvPr>
            <p:ph type="title"/>
          </p:nvPr>
        </p:nvSpPr>
        <p:spPr>
          <a:xfrm>
            <a:off x="0" y="-1"/>
            <a:ext cx="5012532" cy="6867375"/>
          </a:xfrm>
        </p:spPr>
        <p:txBody>
          <a:bodyPr/>
          <a:lstStyle/>
          <a:p>
            <a:r>
              <a:rPr lang="en-CA" dirty="0"/>
              <a:t>Key Findings </a:t>
            </a:r>
          </a:p>
        </p:txBody>
      </p:sp>
      <p:sp>
        <p:nvSpPr>
          <p:cNvPr id="7" name="Text Placeholder 6">
            <a:extLst>
              <a:ext uri="{FF2B5EF4-FFF2-40B4-BE49-F238E27FC236}">
                <a16:creationId xmlns:a16="http://schemas.microsoft.com/office/drawing/2014/main" id="{D6059483-4D7D-53BE-451A-0846A5108218}"/>
              </a:ext>
            </a:extLst>
          </p:cNvPr>
          <p:cNvSpPr>
            <a:spLocks noGrp="1"/>
          </p:cNvSpPr>
          <p:nvPr>
            <p:ph type="body" sz="quarter" idx="15"/>
          </p:nvPr>
        </p:nvSpPr>
        <p:spPr>
          <a:xfrm>
            <a:off x="80991" y="1447031"/>
            <a:ext cx="4850550" cy="4909318"/>
          </a:xfrm>
        </p:spPr>
        <p:txBody>
          <a:bodyPr/>
          <a:lstStyle/>
          <a:p>
            <a:pPr marL="285750" indent="-285750">
              <a:buFont typeface="Arial" panose="020B0604020202020204" pitchFamily="34" charset="0"/>
              <a:buChar char="•"/>
            </a:pPr>
            <a:r>
              <a:rPr lang="en-CA" dirty="0"/>
              <a:t>VR gaming market was valued at USD $27.25 billion, and it will keep growing. </a:t>
            </a:r>
          </a:p>
          <a:p>
            <a:pPr marL="285750" indent="-285750">
              <a:buFont typeface="Arial" panose="020B0604020202020204" pitchFamily="34" charset="0"/>
              <a:buChar char="•"/>
            </a:pPr>
            <a:r>
              <a:rPr lang="en-CA" dirty="0"/>
              <a:t>By 2028, The market will be valued at USD $130.05 billion.</a:t>
            </a:r>
          </a:p>
          <a:p>
            <a:pPr marL="285750" indent="-285750">
              <a:buFont typeface="Arial" panose="020B0604020202020204" pitchFamily="34" charset="0"/>
              <a:buChar char="•"/>
            </a:pPr>
            <a:r>
              <a:rPr lang="en-CA" dirty="0"/>
              <a:t>Current trend is to improve overall hardware and the future trend is to implement </a:t>
            </a:r>
            <a:r>
              <a:rPr lang="en-US" sz="1400" dirty="0"/>
              <a:t>brain-computer interfaces (BCIs) and AI</a:t>
            </a:r>
          </a:p>
          <a:p>
            <a:pPr marL="285750" indent="-285750">
              <a:buFont typeface="Arial" panose="020B0604020202020204" pitchFamily="34" charset="0"/>
              <a:buChar char="•"/>
            </a:pPr>
            <a:r>
              <a:rPr lang="en-US" dirty="0"/>
              <a:t>Highlight key players such as Valve and ILM X LAB, companies that have successful creating VR titles </a:t>
            </a:r>
          </a:p>
          <a:p>
            <a:pPr marL="285750" indent="-285750">
              <a:buFont typeface="Arial" panose="020B0604020202020204" pitchFamily="34" charset="0"/>
              <a:buChar char="•"/>
            </a:pPr>
            <a:r>
              <a:rPr lang="en-US" dirty="0"/>
              <a:t>The Oculus/Meta quest 2 and Valve Index are two success headsets </a:t>
            </a:r>
          </a:p>
          <a:p>
            <a:pPr marL="285750" indent="-285750">
              <a:buFont typeface="Arial" panose="020B0604020202020204" pitchFamily="34" charset="0"/>
              <a:buChar char="•"/>
            </a:pPr>
            <a:r>
              <a:rPr lang="en-US" dirty="0"/>
              <a:t>In summary, the VR gaming market is on an upward trajectory, characterized by innovation, user demand, and the significant influence of key players and platforms.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endParaRPr lang="en-CA" dirty="0"/>
          </a:p>
          <a:p>
            <a:endParaRPr lang="en-CA" dirty="0"/>
          </a:p>
        </p:txBody>
      </p:sp>
    </p:spTree>
    <p:extLst>
      <p:ext uri="{BB962C8B-B14F-4D97-AF65-F5344CB8AC3E}">
        <p14:creationId xmlns:p14="http://schemas.microsoft.com/office/powerpoint/2010/main" val="3491924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01A4D341-9CED-415E-A417-C204833D5641}"/>
              </a:ext>
            </a:extLst>
          </p:cNvPr>
          <p:cNvSpPr>
            <a:spLocks noGrp="1"/>
          </p:cNvSpPr>
          <p:nvPr>
            <p:ph type="title"/>
          </p:nvPr>
        </p:nvSpPr>
        <p:spPr>
          <a:xfrm>
            <a:off x="1519687" y="136525"/>
            <a:ext cx="7288284" cy="469490"/>
          </a:xfrm>
        </p:spPr>
        <p:txBody>
          <a:bodyPr>
            <a:normAutofit fontScale="90000"/>
          </a:bodyPr>
          <a:lstStyle/>
          <a:p>
            <a:r>
              <a:rPr lang="en-US" dirty="0">
                <a:ea typeface="+mn-ea"/>
                <a:cs typeface="+mn-cs"/>
              </a:rPr>
              <a:t>Market Overview and Growth</a:t>
            </a:r>
            <a:endParaRPr lang="en-US" dirty="0"/>
          </a:p>
        </p:txBody>
      </p:sp>
      <p:sp>
        <p:nvSpPr>
          <p:cNvPr id="43" name="Text Placeholder 42">
            <a:extLst>
              <a:ext uri="{FF2B5EF4-FFF2-40B4-BE49-F238E27FC236}">
                <a16:creationId xmlns:a16="http://schemas.microsoft.com/office/drawing/2014/main" id="{80683256-31D4-4761-874B-66494293B9AF}"/>
              </a:ext>
            </a:extLst>
          </p:cNvPr>
          <p:cNvSpPr>
            <a:spLocks noGrp="1"/>
          </p:cNvSpPr>
          <p:nvPr>
            <p:ph type="body" sz="quarter" idx="18"/>
          </p:nvPr>
        </p:nvSpPr>
        <p:spPr>
          <a:xfrm>
            <a:off x="208167" y="767298"/>
            <a:ext cx="4652207" cy="4683937"/>
          </a:xfrm>
        </p:spPr>
        <p:txBody>
          <a:bodyPr>
            <a:normAutofit fontScale="92500" lnSpcReduction="20000"/>
          </a:bodyPr>
          <a:lstStyle/>
          <a:p>
            <a:pPr marL="285750" indent="-285750">
              <a:buFont typeface="Arial" panose="020B0604020202020204" pitchFamily="34" charset="0"/>
              <a:buChar char="•"/>
            </a:pPr>
            <a:r>
              <a:rPr lang="en-US" sz="1900" dirty="0"/>
              <a:t>The gaming sector holds a 22.9% market share in the Global Virtual Reality Market in 2022.</a:t>
            </a:r>
          </a:p>
          <a:p>
            <a:endParaRPr lang="en-US" sz="1900" dirty="0"/>
          </a:p>
          <a:p>
            <a:pPr marL="285750" indent="-285750">
              <a:buFont typeface="Arial" panose="020B0604020202020204" pitchFamily="34" charset="0"/>
              <a:buChar char="•"/>
            </a:pPr>
            <a:r>
              <a:rPr lang="en-US" sz="1900" dirty="0"/>
              <a:t>In the same year, the market was valued between $17.25 and $19.44 billion U.S. dollars. </a:t>
            </a:r>
          </a:p>
          <a:p>
            <a:pPr marL="285750" indent="-285750">
              <a:buFont typeface="Arial" panose="020B0604020202020204" pitchFamily="34" charset="0"/>
              <a:buChar char="•"/>
            </a:pPr>
            <a:endParaRPr lang="en-US" sz="1900" dirty="0"/>
          </a:p>
          <a:p>
            <a:pPr marL="285750" indent="-285750">
              <a:buFont typeface="Arial" panose="020B0604020202020204" pitchFamily="34" charset="0"/>
              <a:buChar char="•"/>
            </a:pPr>
            <a:r>
              <a:rPr lang="en-US" sz="1900" dirty="0"/>
              <a:t>The market will estimate to grow around USD $130.05 billion from 2023 through 2028 </a:t>
            </a:r>
          </a:p>
          <a:p>
            <a:pPr marL="285750" indent="-285750">
              <a:buFont typeface="Arial" panose="020B0604020202020204" pitchFamily="34" charset="0"/>
              <a:buChar char="•"/>
            </a:pPr>
            <a:endParaRPr lang="en-US" sz="1900" dirty="0"/>
          </a:p>
          <a:p>
            <a:pPr marL="285750" indent="-285750">
              <a:buFont typeface="Arial" panose="020B0604020202020204" pitchFamily="34" charset="0"/>
              <a:buChar char="•"/>
            </a:pPr>
            <a:r>
              <a:rPr lang="en-US" sz="1900" dirty="0"/>
              <a:t>The rapid popularity of the VR genre and big companies  like Sony, Meta, Microsoft investing heavily in the sector are one of many factors that help grow the market rapidly</a:t>
            </a:r>
            <a:r>
              <a:rPr lang="en-US" sz="1600" dirty="0"/>
              <a:t>.</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p:txBody>
      </p:sp>
      <p:sp>
        <p:nvSpPr>
          <p:cNvPr id="3" name="Date Placeholder 2">
            <a:extLst>
              <a:ext uri="{FF2B5EF4-FFF2-40B4-BE49-F238E27FC236}">
                <a16:creationId xmlns:a16="http://schemas.microsoft.com/office/drawing/2014/main" id="{4263031F-C0BF-4DD1-A029-1395AEA7D7FD}"/>
              </a:ext>
            </a:extLst>
          </p:cNvPr>
          <p:cNvSpPr>
            <a:spLocks noGrp="1"/>
          </p:cNvSpPr>
          <p:nvPr>
            <p:ph type="dt" sz="half" idx="10"/>
          </p:nvPr>
        </p:nvSpPr>
        <p:spPr>
          <a:xfrm>
            <a:off x="838200" y="6356350"/>
            <a:ext cx="2743200" cy="365125"/>
          </a:xfrm>
        </p:spPr>
        <p:txBody>
          <a:bodyPr/>
          <a:lstStyle/>
          <a:p>
            <a:r>
              <a:rPr lang="en-CA" dirty="0"/>
              <a:t>2023-10-24</a:t>
            </a:r>
            <a:endParaRPr lang="en-US" dirty="0"/>
          </a:p>
          <a:p>
            <a:endParaRPr lang="en-US" dirty="0"/>
          </a:p>
        </p:txBody>
      </p:sp>
      <p:sp>
        <p:nvSpPr>
          <p:cNvPr id="4" name="Footer Placeholder 3">
            <a:extLst>
              <a:ext uri="{FF2B5EF4-FFF2-40B4-BE49-F238E27FC236}">
                <a16:creationId xmlns:a16="http://schemas.microsoft.com/office/drawing/2014/main" id="{FB7B4B2C-1327-46DF-8812-DDB6FD9420EA}"/>
              </a:ext>
            </a:extLst>
          </p:cNvPr>
          <p:cNvSpPr>
            <a:spLocks noGrp="1"/>
          </p:cNvSpPr>
          <p:nvPr>
            <p:ph type="ftr" sz="quarter" idx="11"/>
          </p:nvPr>
        </p:nvSpPr>
        <p:spPr>
          <a:xfrm>
            <a:off x="4038600" y="6356350"/>
            <a:ext cx="4114800" cy="365125"/>
          </a:xfrm>
        </p:spPr>
        <p:txBody>
          <a:bodyPr/>
          <a:lstStyle/>
          <a:p>
            <a:r>
              <a:rPr lang="en-US" sz="1000" dirty="0"/>
              <a:t>VR Gaming Market analysis Presentation</a:t>
            </a:r>
            <a:endParaRPr lang="en-US" dirty="0"/>
          </a:p>
          <a:p>
            <a:endParaRPr lang="en-US" dirty="0"/>
          </a:p>
        </p:txBody>
      </p:sp>
      <p:sp>
        <p:nvSpPr>
          <p:cNvPr id="5" name="Slide Number Placeholder 4">
            <a:extLst>
              <a:ext uri="{FF2B5EF4-FFF2-40B4-BE49-F238E27FC236}">
                <a16:creationId xmlns:a16="http://schemas.microsoft.com/office/drawing/2014/main" id="{3E0ED447-C6CA-4C7D-8108-E593E142A823}"/>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4</a:t>
            </a:fld>
            <a:endParaRPr lang="en-US" dirty="0"/>
          </a:p>
        </p:txBody>
      </p:sp>
      <p:pic>
        <p:nvPicPr>
          <p:cNvPr id="2" name="Picture 1">
            <a:extLst>
              <a:ext uri="{FF2B5EF4-FFF2-40B4-BE49-F238E27FC236}">
                <a16:creationId xmlns:a16="http://schemas.microsoft.com/office/drawing/2014/main" id="{DEB4F2F6-2434-4D62-3ECA-44699209CFC3}"/>
              </a:ext>
            </a:extLst>
          </p:cNvPr>
          <p:cNvPicPr>
            <a:picLocks noChangeAspect="1"/>
          </p:cNvPicPr>
          <p:nvPr/>
        </p:nvPicPr>
        <p:blipFill>
          <a:blip r:embed="rId3"/>
          <a:stretch>
            <a:fillRect/>
          </a:stretch>
        </p:blipFill>
        <p:spPr>
          <a:xfrm>
            <a:off x="4860374" y="767298"/>
            <a:ext cx="7350317" cy="3803915"/>
          </a:xfrm>
          <a:prstGeom prst="rect">
            <a:avLst/>
          </a:prstGeom>
        </p:spPr>
      </p:pic>
    </p:spTree>
    <p:extLst>
      <p:ext uri="{BB962C8B-B14F-4D97-AF65-F5344CB8AC3E}">
        <p14:creationId xmlns:p14="http://schemas.microsoft.com/office/powerpoint/2010/main" val="611775336"/>
      </p:ext>
    </p:extLst>
  </p:cSld>
  <p:clrMapOvr>
    <a:masterClrMapping/>
  </p:clrMapOvr>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4F4C28E4-6D60-402B-8F22-B1AED571D98D}"/>
              </a:ext>
            </a:extLst>
          </p:cNvPr>
          <p:cNvSpPr>
            <a:spLocks noGrp="1"/>
          </p:cNvSpPr>
          <p:nvPr>
            <p:ph type="title"/>
          </p:nvPr>
        </p:nvSpPr>
        <p:spPr>
          <a:xfrm>
            <a:off x="728479" y="206029"/>
            <a:ext cx="8190931" cy="1129164"/>
          </a:xfrm>
        </p:spPr>
        <p:txBody>
          <a:bodyPr/>
          <a:lstStyle/>
          <a:p>
            <a:r>
              <a:rPr lang="en-US" dirty="0"/>
              <a:t>Market tRENDS</a:t>
            </a:r>
          </a:p>
        </p:txBody>
      </p:sp>
      <p:sp>
        <p:nvSpPr>
          <p:cNvPr id="38" name="Text Placeholder 37">
            <a:extLst>
              <a:ext uri="{FF2B5EF4-FFF2-40B4-BE49-F238E27FC236}">
                <a16:creationId xmlns:a16="http://schemas.microsoft.com/office/drawing/2014/main" id="{B8BADB58-1EE2-40F4-ADDD-CD3D8BB150CA}"/>
              </a:ext>
            </a:extLst>
          </p:cNvPr>
          <p:cNvSpPr>
            <a:spLocks noGrp="1"/>
          </p:cNvSpPr>
          <p:nvPr>
            <p:ph type="body" sz="quarter" idx="17"/>
          </p:nvPr>
        </p:nvSpPr>
        <p:spPr>
          <a:xfrm>
            <a:off x="838200" y="1335192"/>
            <a:ext cx="11145253" cy="5021157"/>
          </a:xfrm>
        </p:spPr>
        <p:txBody>
          <a:bodyPr>
            <a:noAutofit/>
          </a:bodyPr>
          <a:lstStyle/>
          <a:p>
            <a:pPr marL="285750" indent="-285750">
              <a:buFont typeface="Arial" panose="020B0604020202020204" pitchFamily="34" charset="0"/>
              <a:buChar char="•"/>
            </a:pPr>
            <a:r>
              <a:rPr lang="en-US" sz="1800" dirty="0"/>
              <a:t>The current trend, is to improve the hardware continuously and, at the same time, reduce the price as well as make it more accessible.</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Future direction:</a:t>
            </a:r>
          </a:p>
          <a:p>
            <a:endParaRPr lang="en-US" sz="1800" dirty="0"/>
          </a:p>
          <a:p>
            <a:pPr marL="285750" indent="-285750">
              <a:buFont typeface="Wingdings" panose="05000000000000000000" pitchFamily="2" charset="2"/>
              <a:buChar char="Ø"/>
            </a:pPr>
            <a:r>
              <a:rPr lang="en-US" sz="1800" dirty="0"/>
              <a:t> developing brain-computer interfaces (BCIs)  </a:t>
            </a:r>
            <a:r>
              <a:rPr lang="en-CA" sz="1800" dirty="0">
                <a:effectLst/>
                <a:latin typeface="Calibri" panose="020F0502020204030204" pitchFamily="34" charset="0"/>
                <a:ea typeface="Times New Roman" panose="02020603050405020304" pitchFamily="18" charset="0"/>
                <a:cs typeface="Times New Roman" panose="02020603050405020304" pitchFamily="18" charset="0"/>
              </a:rPr>
              <a:t>which allow users to control their VR experiences with their thoughts, eliminating the need for a controller.</a:t>
            </a:r>
          </a:p>
          <a:p>
            <a:pPr marL="285750" indent="-285750">
              <a:buFont typeface="Wingdings" panose="05000000000000000000" pitchFamily="2" charset="2"/>
              <a:buChar char="Ø"/>
            </a:pPr>
            <a:endParaRPr lang="en-CA" sz="1800" dirty="0">
              <a:latin typeface="Calibri" panose="020F0502020204030204" pitchFamily="34" charset="0"/>
              <a:cs typeface="Times New Roman" panose="02020603050405020304" pitchFamily="18" charset="0"/>
            </a:endParaRPr>
          </a:p>
          <a:p>
            <a:pPr marL="285750" indent="-285750">
              <a:buFont typeface="Wingdings" panose="05000000000000000000" pitchFamily="2" charset="2"/>
              <a:buChar char="Ø"/>
            </a:pPr>
            <a:r>
              <a:rPr lang="en-CA" sz="1800" dirty="0">
                <a:effectLst/>
                <a:latin typeface="Calibri" panose="020F0502020204030204" pitchFamily="34" charset="0"/>
                <a:ea typeface="Times New Roman" panose="02020603050405020304" pitchFamily="18" charset="0"/>
                <a:cs typeface="Times New Roman" panose="02020603050405020304" pitchFamily="18" charset="0"/>
              </a:rPr>
              <a:t>integrate AI and machine learning in games.</a:t>
            </a:r>
          </a:p>
          <a:p>
            <a:pPr marL="285750" indent="-285750">
              <a:buFont typeface="Wingdings" panose="05000000000000000000" pitchFamily="2" charset="2"/>
              <a:buChar char="Ø"/>
            </a:pPr>
            <a:endParaRPr lang="en-CA" sz="1800" dirty="0">
              <a:latin typeface="Calibri" panose="020F0502020204030204" pitchFamily="34" charset="0"/>
              <a:cs typeface="Times New Roman" panose="02020603050405020304" pitchFamily="18" charset="0"/>
            </a:endParaRPr>
          </a:p>
          <a:p>
            <a:pPr marL="285750" indent="-285750">
              <a:buFont typeface="Wingdings" panose="05000000000000000000" pitchFamily="2" charset="2"/>
              <a:buChar char="Ø"/>
            </a:pPr>
            <a:r>
              <a:rPr lang="en-US" sz="1800" dirty="0"/>
              <a:t> making stronger effort in accommodating people who have disability with lighter and more comfortable headsets and more accessible software for people with disabilities.</a:t>
            </a:r>
          </a:p>
          <a:p>
            <a:pPr marL="285750" indent="-285750">
              <a:buFont typeface="Arial" panose="020B0604020202020204" pitchFamily="34" charset="0"/>
              <a:buChar char="•"/>
            </a:pPr>
            <a:endParaRPr lang="en-US" sz="1600" dirty="0"/>
          </a:p>
        </p:txBody>
      </p:sp>
      <p:sp>
        <p:nvSpPr>
          <p:cNvPr id="3" name="Date Placeholder 2">
            <a:extLst>
              <a:ext uri="{FF2B5EF4-FFF2-40B4-BE49-F238E27FC236}">
                <a16:creationId xmlns:a16="http://schemas.microsoft.com/office/drawing/2014/main" id="{FA66E024-91A9-4157-B518-669C60D495B5}"/>
              </a:ext>
            </a:extLst>
          </p:cNvPr>
          <p:cNvSpPr>
            <a:spLocks noGrp="1"/>
          </p:cNvSpPr>
          <p:nvPr>
            <p:ph type="dt" sz="half" idx="10"/>
          </p:nvPr>
        </p:nvSpPr>
        <p:spPr>
          <a:xfrm>
            <a:off x="838200" y="6356350"/>
            <a:ext cx="2743200" cy="365125"/>
          </a:xfrm>
        </p:spPr>
        <p:txBody>
          <a:bodyPr/>
          <a:lstStyle/>
          <a:p>
            <a:r>
              <a:rPr lang="en-CA" dirty="0"/>
              <a:t>2023-10-24</a:t>
            </a:r>
            <a:endParaRPr lang="en-US" dirty="0"/>
          </a:p>
          <a:p>
            <a:endParaRPr lang="en-US" dirty="0"/>
          </a:p>
        </p:txBody>
      </p:sp>
      <p:sp>
        <p:nvSpPr>
          <p:cNvPr id="4" name="Footer Placeholder 3">
            <a:extLst>
              <a:ext uri="{FF2B5EF4-FFF2-40B4-BE49-F238E27FC236}">
                <a16:creationId xmlns:a16="http://schemas.microsoft.com/office/drawing/2014/main" id="{D5B8CC62-3752-4A6C-9525-AFDDDAFE21EF}"/>
              </a:ext>
            </a:extLst>
          </p:cNvPr>
          <p:cNvSpPr>
            <a:spLocks noGrp="1"/>
          </p:cNvSpPr>
          <p:nvPr>
            <p:ph type="ftr" sz="quarter" idx="11"/>
          </p:nvPr>
        </p:nvSpPr>
        <p:spPr>
          <a:xfrm>
            <a:off x="4038600" y="6356350"/>
            <a:ext cx="4114800" cy="365125"/>
          </a:xfrm>
        </p:spPr>
        <p:txBody>
          <a:bodyPr/>
          <a:lstStyle/>
          <a:p>
            <a:r>
              <a:rPr lang="en-US" sz="1000" dirty="0"/>
              <a:t>VR Gaming Market analysis Presentation</a:t>
            </a:r>
            <a:endParaRPr lang="en-US" dirty="0"/>
          </a:p>
          <a:p>
            <a:endParaRPr lang="en-US" dirty="0"/>
          </a:p>
        </p:txBody>
      </p:sp>
      <p:sp>
        <p:nvSpPr>
          <p:cNvPr id="5" name="Slide Number Placeholder 4">
            <a:extLst>
              <a:ext uri="{FF2B5EF4-FFF2-40B4-BE49-F238E27FC236}">
                <a16:creationId xmlns:a16="http://schemas.microsoft.com/office/drawing/2014/main" id="{C685F4B4-31EC-4AE6-A166-6FE4AD642C35}"/>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5</a:t>
            </a:fld>
            <a:endParaRPr lang="en-US" dirty="0"/>
          </a:p>
        </p:txBody>
      </p:sp>
    </p:spTree>
    <p:extLst>
      <p:ext uri="{BB962C8B-B14F-4D97-AF65-F5344CB8AC3E}">
        <p14:creationId xmlns:p14="http://schemas.microsoft.com/office/powerpoint/2010/main" val="414789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CC9F3600-2711-4A49-8018-C4671B56159C}"/>
              </a:ext>
            </a:extLst>
          </p:cNvPr>
          <p:cNvSpPr>
            <a:spLocks noGrp="1"/>
          </p:cNvSpPr>
          <p:nvPr>
            <p:ph type="title"/>
          </p:nvPr>
        </p:nvSpPr>
        <p:spPr>
          <a:xfrm>
            <a:off x="2219443" y="178128"/>
            <a:ext cx="7286605" cy="634323"/>
          </a:xfrm>
        </p:spPr>
        <p:txBody>
          <a:bodyPr/>
          <a:lstStyle/>
          <a:p>
            <a:r>
              <a:rPr lang="en-US" dirty="0"/>
              <a:t>KEY Players</a:t>
            </a:r>
          </a:p>
        </p:txBody>
      </p:sp>
      <p:sp>
        <p:nvSpPr>
          <p:cNvPr id="2" name="Date Placeholder 1">
            <a:extLst>
              <a:ext uri="{FF2B5EF4-FFF2-40B4-BE49-F238E27FC236}">
                <a16:creationId xmlns:a16="http://schemas.microsoft.com/office/drawing/2014/main" id="{221E6D9A-B739-49DF-93EF-2B5504DA2324}"/>
              </a:ext>
            </a:extLst>
          </p:cNvPr>
          <p:cNvSpPr>
            <a:spLocks noGrp="1"/>
          </p:cNvSpPr>
          <p:nvPr>
            <p:ph type="dt" sz="half" idx="10"/>
          </p:nvPr>
        </p:nvSpPr>
        <p:spPr>
          <a:xfrm>
            <a:off x="838200" y="6356350"/>
            <a:ext cx="2743200" cy="365125"/>
          </a:xfrm>
        </p:spPr>
        <p:txBody>
          <a:bodyPr/>
          <a:lstStyle/>
          <a:p>
            <a:r>
              <a:rPr lang="en-CA" dirty="0"/>
              <a:t>2023-10-24</a:t>
            </a:r>
            <a:endParaRPr lang="en-US" dirty="0"/>
          </a:p>
          <a:p>
            <a:endParaRPr lang="en-US" dirty="0"/>
          </a:p>
        </p:txBody>
      </p:sp>
      <p:sp>
        <p:nvSpPr>
          <p:cNvPr id="3" name="Footer Placeholder 2">
            <a:extLst>
              <a:ext uri="{FF2B5EF4-FFF2-40B4-BE49-F238E27FC236}">
                <a16:creationId xmlns:a16="http://schemas.microsoft.com/office/drawing/2014/main" id="{45399F43-FDE4-4DE9-BE60-4A31652CD3A2}"/>
              </a:ext>
            </a:extLst>
          </p:cNvPr>
          <p:cNvSpPr>
            <a:spLocks noGrp="1"/>
          </p:cNvSpPr>
          <p:nvPr>
            <p:ph type="ftr" sz="quarter" idx="11"/>
          </p:nvPr>
        </p:nvSpPr>
        <p:spPr>
          <a:xfrm>
            <a:off x="4038600" y="6356350"/>
            <a:ext cx="4114800" cy="365125"/>
          </a:xfrm>
        </p:spPr>
        <p:txBody>
          <a:bodyPr/>
          <a:lstStyle/>
          <a:p>
            <a:r>
              <a:rPr lang="en-US" sz="1000" dirty="0"/>
              <a:t>VR Gaming Market analysis Presentation</a:t>
            </a:r>
            <a:endParaRPr lang="en-US" dirty="0"/>
          </a:p>
          <a:p>
            <a:endParaRPr lang="en-US" dirty="0"/>
          </a:p>
        </p:txBody>
      </p:sp>
      <p:sp>
        <p:nvSpPr>
          <p:cNvPr id="4" name="Slide Number Placeholder 3">
            <a:extLst>
              <a:ext uri="{FF2B5EF4-FFF2-40B4-BE49-F238E27FC236}">
                <a16:creationId xmlns:a16="http://schemas.microsoft.com/office/drawing/2014/main" id="{7DD08226-4335-4EA1-9B2D-CDE1FBD8D388}"/>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6</a:t>
            </a:fld>
            <a:endParaRPr lang="en-US" dirty="0"/>
          </a:p>
        </p:txBody>
      </p:sp>
      <p:sp>
        <p:nvSpPr>
          <p:cNvPr id="38" name="TextBox 37">
            <a:extLst>
              <a:ext uri="{FF2B5EF4-FFF2-40B4-BE49-F238E27FC236}">
                <a16:creationId xmlns:a16="http://schemas.microsoft.com/office/drawing/2014/main" id="{7540C4AE-FEF8-7BE8-5DAE-B3B1AD087B8C}"/>
              </a:ext>
            </a:extLst>
          </p:cNvPr>
          <p:cNvSpPr txBox="1"/>
          <p:nvPr/>
        </p:nvSpPr>
        <p:spPr>
          <a:xfrm>
            <a:off x="208698" y="812451"/>
            <a:ext cx="11518232" cy="5509200"/>
          </a:xfrm>
          <a:prstGeom prst="rect">
            <a:avLst/>
          </a:prstGeom>
          <a:noFill/>
        </p:spPr>
        <p:txBody>
          <a:bodyPr wrap="square" rtlCol="0">
            <a:spAutoFit/>
          </a:bodyPr>
          <a:lstStyle/>
          <a:p>
            <a:r>
              <a:rPr lang="en-CA" sz="1600" dirty="0">
                <a:solidFill>
                  <a:schemeClr val="bg1"/>
                </a:solidFill>
              </a:rPr>
              <a:t>I have highlighted two gaming development companies, if you are interest learning more, check out the full report  </a:t>
            </a:r>
          </a:p>
          <a:p>
            <a:pPr marL="285750" indent="-285750">
              <a:buFont typeface="Arial" panose="020B0604020202020204" pitchFamily="34" charset="0"/>
              <a:buChar char="•"/>
            </a:pPr>
            <a:endParaRPr lang="en-CA" sz="1600" dirty="0">
              <a:solidFill>
                <a:schemeClr val="bg1"/>
              </a:solidFill>
            </a:endParaRPr>
          </a:p>
          <a:p>
            <a:pPr marL="342900" indent="-342900">
              <a:buFont typeface="+mj-lt"/>
              <a:buAutoNum type="arabicPeriod"/>
            </a:pPr>
            <a:r>
              <a:rPr lang="en-CA" sz="1600" dirty="0">
                <a:solidFill>
                  <a:schemeClr val="bg1"/>
                </a:solidFill>
              </a:rPr>
              <a:t> Valve Corporation:</a:t>
            </a:r>
          </a:p>
          <a:p>
            <a:endParaRPr lang="en-CA" sz="1600" dirty="0">
              <a:solidFill>
                <a:schemeClr val="bg1"/>
              </a:solidFill>
            </a:endParaRPr>
          </a:p>
          <a:p>
            <a:r>
              <a:rPr lang="en-CA" sz="1600" dirty="0">
                <a:solidFill>
                  <a:schemeClr val="bg1"/>
                </a:solidFill>
              </a:rPr>
              <a:t>         -  Famous and Well-known titan of the gaming industry for developing and publisher games,  </a:t>
            </a:r>
          </a:p>
          <a:p>
            <a:r>
              <a:rPr lang="en-CA" sz="1600" dirty="0">
                <a:solidFill>
                  <a:schemeClr val="bg1"/>
                </a:solidFill>
              </a:rPr>
              <a:t>             creating steam:  the largest digital vendor of video games.</a:t>
            </a:r>
          </a:p>
          <a:p>
            <a:r>
              <a:rPr lang="en-CA" sz="1600" dirty="0">
                <a:solidFill>
                  <a:schemeClr val="bg1"/>
                </a:solidFill>
              </a:rPr>
              <a:t>          </a:t>
            </a:r>
          </a:p>
          <a:p>
            <a:r>
              <a:rPr lang="en-CA" sz="1600" dirty="0">
                <a:solidFill>
                  <a:schemeClr val="bg1"/>
                </a:solidFill>
              </a:rPr>
              <a:t>        -  Famous for the Half-Life, portal, Left 4 dead and many other franchises</a:t>
            </a:r>
          </a:p>
          <a:p>
            <a:endParaRPr lang="en-CA" sz="1600" dirty="0">
              <a:solidFill>
                <a:schemeClr val="bg1"/>
              </a:solidFill>
            </a:endParaRPr>
          </a:p>
          <a:p>
            <a:r>
              <a:rPr lang="en-CA" sz="1600" dirty="0">
                <a:solidFill>
                  <a:schemeClr val="bg1"/>
                </a:solidFill>
              </a:rPr>
              <a:t>        - Well-known player in the VR industry and have been successful creating their own </a:t>
            </a:r>
          </a:p>
          <a:p>
            <a:r>
              <a:rPr lang="en-CA" sz="1600" dirty="0">
                <a:solidFill>
                  <a:schemeClr val="bg1"/>
                </a:solidFill>
              </a:rPr>
              <a:t>           VR headset the index and at the same time collaborating with Hp and HTC  on their respective headsets.</a:t>
            </a:r>
          </a:p>
          <a:p>
            <a:endParaRPr lang="en-CA" sz="1600" dirty="0">
              <a:solidFill>
                <a:schemeClr val="bg1"/>
              </a:solidFill>
            </a:endParaRPr>
          </a:p>
          <a:p>
            <a:endParaRPr lang="en-CA" sz="1600" dirty="0">
              <a:solidFill>
                <a:schemeClr val="bg1"/>
              </a:solidFill>
            </a:endParaRPr>
          </a:p>
          <a:p>
            <a:pPr marL="342900" indent="-342900">
              <a:buAutoNum type="arabicPeriod" startAt="2"/>
            </a:pPr>
            <a:r>
              <a:rPr lang="en-CA" sz="1600" dirty="0">
                <a:solidFill>
                  <a:schemeClr val="bg1"/>
                </a:solidFill>
              </a:rPr>
              <a:t>ILM X LAB:</a:t>
            </a:r>
          </a:p>
          <a:p>
            <a:pPr marL="342900" indent="-342900">
              <a:buAutoNum type="arabicPeriod" startAt="2"/>
            </a:pPr>
            <a:endParaRPr lang="en-CA" sz="1600" dirty="0">
              <a:solidFill>
                <a:schemeClr val="bg1"/>
              </a:solidFill>
            </a:endParaRPr>
          </a:p>
          <a:p>
            <a:r>
              <a:rPr lang="en-CA" sz="1600" dirty="0">
                <a:solidFill>
                  <a:schemeClr val="bg1"/>
                </a:solidFill>
              </a:rPr>
              <a:t>       - Studio that was founded in 2015 by the biggest visual companies in the business, Industrial light &amp; Magic (ILM), ILM was </a:t>
            </a:r>
          </a:p>
          <a:p>
            <a:r>
              <a:rPr lang="en-CA" sz="1600" dirty="0">
                <a:solidFill>
                  <a:schemeClr val="bg1"/>
                </a:solidFill>
              </a:rPr>
              <a:t>          founded by George Lucas and the company is responsible for providing outstanding special effect for more than 400 films.</a:t>
            </a:r>
          </a:p>
          <a:p>
            <a:endParaRPr lang="en-CA" sz="1600" dirty="0">
              <a:solidFill>
                <a:schemeClr val="bg1"/>
              </a:solidFill>
            </a:endParaRPr>
          </a:p>
          <a:p>
            <a:r>
              <a:rPr lang="en-CA" sz="1600" dirty="0">
                <a:solidFill>
                  <a:schemeClr val="bg1"/>
                </a:solidFill>
              </a:rPr>
              <a:t>      - Dedicated to creating </a:t>
            </a:r>
            <a:r>
              <a:rPr lang="en-US" sz="1600" dirty="0">
                <a:solidFill>
                  <a:schemeClr val="bg1"/>
                </a:solidFill>
              </a:rPr>
              <a:t>visual stunning, immersive game with their famous Ip’s, Star Wars, Marvel and others. </a:t>
            </a:r>
          </a:p>
          <a:p>
            <a:endParaRPr lang="en-US" sz="1600" dirty="0">
              <a:solidFill>
                <a:schemeClr val="bg1"/>
              </a:solidFill>
            </a:endParaRPr>
          </a:p>
          <a:p>
            <a:r>
              <a:rPr lang="en-US" sz="1600" dirty="0">
                <a:solidFill>
                  <a:schemeClr val="bg1"/>
                </a:solidFill>
              </a:rPr>
              <a:t>      - Vader Immortal: A Star Wars VR Series and Tales from the Galaxy’s Edge are most notable and successful titles </a:t>
            </a:r>
          </a:p>
          <a:p>
            <a:r>
              <a:rPr lang="en-US" sz="1600" dirty="0">
                <a:solidFill>
                  <a:schemeClr val="bg1"/>
                </a:solidFill>
              </a:rPr>
              <a:t>         from the studio.</a:t>
            </a:r>
            <a:endParaRPr lang="en-CA" sz="1600" dirty="0">
              <a:solidFill>
                <a:schemeClr val="bg1"/>
              </a:solidFill>
            </a:endParaRPr>
          </a:p>
        </p:txBody>
      </p:sp>
    </p:spTree>
    <p:extLst>
      <p:ext uri="{BB962C8B-B14F-4D97-AF65-F5344CB8AC3E}">
        <p14:creationId xmlns:p14="http://schemas.microsoft.com/office/powerpoint/2010/main" val="2378828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CC9F3600-2711-4A49-8018-C4671B56159C}"/>
              </a:ext>
            </a:extLst>
          </p:cNvPr>
          <p:cNvSpPr>
            <a:spLocks noGrp="1"/>
          </p:cNvSpPr>
          <p:nvPr>
            <p:ph type="title"/>
          </p:nvPr>
        </p:nvSpPr>
        <p:spPr>
          <a:xfrm>
            <a:off x="2219443" y="178128"/>
            <a:ext cx="7286605" cy="634323"/>
          </a:xfrm>
        </p:spPr>
        <p:txBody>
          <a:bodyPr/>
          <a:lstStyle/>
          <a:p>
            <a:r>
              <a:rPr lang="en-US" dirty="0"/>
              <a:t>KEY Players</a:t>
            </a:r>
          </a:p>
        </p:txBody>
      </p:sp>
      <p:sp>
        <p:nvSpPr>
          <p:cNvPr id="2" name="Date Placeholder 1">
            <a:extLst>
              <a:ext uri="{FF2B5EF4-FFF2-40B4-BE49-F238E27FC236}">
                <a16:creationId xmlns:a16="http://schemas.microsoft.com/office/drawing/2014/main" id="{221E6D9A-B739-49DF-93EF-2B5504DA2324}"/>
              </a:ext>
            </a:extLst>
          </p:cNvPr>
          <p:cNvSpPr>
            <a:spLocks noGrp="1"/>
          </p:cNvSpPr>
          <p:nvPr>
            <p:ph type="dt" sz="half" idx="10"/>
          </p:nvPr>
        </p:nvSpPr>
        <p:spPr>
          <a:xfrm>
            <a:off x="838200" y="6356350"/>
            <a:ext cx="2743200" cy="365125"/>
          </a:xfrm>
        </p:spPr>
        <p:txBody>
          <a:bodyPr/>
          <a:lstStyle/>
          <a:p>
            <a:r>
              <a:rPr lang="en-CA" dirty="0"/>
              <a:t>2023-10-24</a:t>
            </a:r>
            <a:endParaRPr lang="en-US" dirty="0"/>
          </a:p>
          <a:p>
            <a:endParaRPr lang="en-US" dirty="0"/>
          </a:p>
        </p:txBody>
      </p:sp>
      <p:sp>
        <p:nvSpPr>
          <p:cNvPr id="3" name="Footer Placeholder 2">
            <a:extLst>
              <a:ext uri="{FF2B5EF4-FFF2-40B4-BE49-F238E27FC236}">
                <a16:creationId xmlns:a16="http://schemas.microsoft.com/office/drawing/2014/main" id="{45399F43-FDE4-4DE9-BE60-4A31652CD3A2}"/>
              </a:ext>
            </a:extLst>
          </p:cNvPr>
          <p:cNvSpPr>
            <a:spLocks noGrp="1"/>
          </p:cNvSpPr>
          <p:nvPr>
            <p:ph type="ftr" sz="quarter" idx="11"/>
          </p:nvPr>
        </p:nvSpPr>
        <p:spPr>
          <a:xfrm>
            <a:off x="4038600" y="6356350"/>
            <a:ext cx="4114800" cy="365125"/>
          </a:xfrm>
        </p:spPr>
        <p:txBody>
          <a:bodyPr/>
          <a:lstStyle/>
          <a:p>
            <a:r>
              <a:rPr lang="en-US" sz="1000" dirty="0"/>
              <a:t>VR Gaming Market analysis Presentation</a:t>
            </a:r>
            <a:endParaRPr lang="en-US" dirty="0"/>
          </a:p>
          <a:p>
            <a:endParaRPr lang="en-US" dirty="0"/>
          </a:p>
        </p:txBody>
      </p:sp>
      <p:sp>
        <p:nvSpPr>
          <p:cNvPr id="4" name="Slide Number Placeholder 3">
            <a:extLst>
              <a:ext uri="{FF2B5EF4-FFF2-40B4-BE49-F238E27FC236}">
                <a16:creationId xmlns:a16="http://schemas.microsoft.com/office/drawing/2014/main" id="{7DD08226-4335-4EA1-9B2D-CDE1FBD8D388}"/>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7</a:t>
            </a:fld>
            <a:endParaRPr lang="en-US" dirty="0"/>
          </a:p>
        </p:txBody>
      </p:sp>
      <p:sp>
        <p:nvSpPr>
          <p:cNvPr id="38" name="TextBox 37">
            <a:extLst>
              <a:ext uri="{FF2B5EF4-FFF2-40B4-BE49-F238E27FC236}">
                <a16:creationId xmlns:a16="http://schemas.microsoft.com/office/drawing/2014/main" id="{7540C4AE-FEF8-7BE8-5DAE-B3B1AD087B8C}"/>
              </a:ext>
            </a:extLst>
          </p:cNvPr>
          <p:cNvSpPr txBox="1"/>
          <p:nvPr/>
        </p:nvSpPr>
        <p:spPr>
          <a:xfrm>
            <a:off x="208698" y="812451"/>
            <a:ext cx="11518232" cy="3939540"/>
          </a:xfrm>
          <a:prstGeom prst="rect">
            <a:avLst/>
          </a:prstGeom>
          <a:noFill/>
        </p:spPr>
        <p:txBody>
          <a:bodyPr wrap="square" rtlCol="0">
            <a:spAutoFit/>
          </a:bodyPr>
          <a:lstStyle/>
          <a:p>
            <a:r>
              <a:rPr lang="en-CA" dirty="0">
                <a:solidFill>
                  <a:schemeClr val="bg1"/>
                </a:solidFill>
              </a:rPr>
              <a:t>Here are the top ten gaming development companies in 2023 who have plenty of experiences and success on creating  and developing titles that  push the industry forward and influence the sector.</a:t>
            </a:r>
          </a:p>
          <a:p>
            <a:endParaRPr lang="en-CA" dirty="0">
              <a:solidFill>
                <a:schemeClr val="bg1"/>
              </a:solidFill>
            </a:endParaRPr>
          </a:p>
          <a:p>
            <a:pPr marL="342900" indent="-342900">
              <a:buFont typeface="+mj-lt"/>
              <a:buAutoNum type="arabicPeriod"/>
            </a:pPr>
            <a:r>
              <a:rPr lang="en-CA" dirty="0">
                <a:solidFill>
                  <a:schemeClr val="bg1"/>
                </a:solidFill>
              </a:rPr>
              <a:t>Valve Corporation: Half-Life Alyx</a:t>
            </a:r>
          </a:p>
          <a:p>
            <a:pPr marL="342900" indent="-342900">
              <a:buFont typeface="+mj-lt"/>
              <a:buAutoNum type="arabicPeriod"/>
            </a:pPr>
            <a:r>
              <a:rPr lang="en-CA" dirty="0">
                <a:solidFill>
                  <a:schemeClr val="bg1"/>
                </a:solidFill>
              </a:rPr>
              <a:t>Oculus Studios: Jurassic World Aftermath</a:t>
            </a:r>
          </a:p>
          <a:p>
            <a:pPr marL="342900" indent="-342900">
              <a:buFont typeface="+mj-lt"/>
              <a:buAutoNum type="arabicPeriod"/>
            </a:pPr>
            <a:r>
              <a:rPr lang="en-CA" dirty="0">
                <a:solidFill>
                  <a:schemeClr val="bg1"/>
                </a:solidFill>
              </a:rPr>
              <a:t>Cloudhead Games: Pistol Whip</a:t>
            </a:r>
          </a:p>
          <a:p>
            <a:pPr marL="342900" indent="-342900">
              <a:buFont typeface="+mj-lt"/>
              <a:buAutoNum type="arabicPeriod"/>
            </a:pPr>
            <a:r>
              <a:rPr lang="en-CA" dirty="0">
                <a:solidFill>
                  <a:schemeClr val="bg1"/>
                </a:solidFill>
              </a:rPr>
              <a:t>ILMXLAB: Valve Immortal: A Star Wars VR Series</a:t>
            </a:r>
          </a:p>
          <a:p>
            <a:pPr marL="342900" indent="-342900">
              <a:buFont typeface="+mj-lt"/>
              <a:buAutoNum type="arabicPeriod"/>
            </a:pPr>
            <a:r>
              <a:rPr lang="en-CA" dirty="0">
                <a:solidFill>
                  <a:schemeClr val="bg1"/>
                </a:solidFill>
              </a:rPr>
              <a:t>Polyarc: Moss</a:t>
            </a:r>
          </a:p>
          <a:p>
            <a:pPr marL="342900" indent="-342900">
              <a:buFont typeface="+mj-lt"/>
              <a:buAutoNum type="arabicPeriod"/>
            </a:pPr>
            <a:r>
              <a:rPr lang="en-CA" dirty="0">
                <a:solidFill>
                  <a:schemeClr val="bg1"/>
                </a:solidFill>
              </a:rPr>
              <a:t>Survios: Creed: Rise to Glory</a:t>
            </a:r>
          </a:p>
          <a:p>
            <a:pPr marL="342900" indent="-342900">
              <a:buFont typeface="+mj-lt"/>
              <a:buAutoNum type="arabicPeriod"/>
            </a:pPr>
            <a:r>
              <a:rPr lang="en-CA" dirty="0">
                <a:solidFill>
                  <a:schemeClr val="bg1"/>
                </a:solidFill>
              </a:rPr>
              <a:t>Archiact: Doom 3: VR Edition</a:t>
            </a:r>
          </a:p>
          <a:p>
            <a:pPr marL="342900" indent="-342900">
              <a:buFont typeface="+mj-lt"/>
              <a:buAutoNum type="arabicPeriod"/>
            </a:pPr>
            <a:r>
              <a:rPr lang="en-CA" dirty="0">
                <a:solidFill>
                  <a:schemeClr val="bg1"/>
                </a:solidFill>
              </a:rPr>
              <a:t>Schell Games: Among Us VR</a:t>
            </a:r>
          </a:p>
          <a:p>
            <a:pPr marL="342900" indent="-342900">
              <a:buFont typeface="+mj-lt"/>
              <a:buAutoNum type="arabicPeriod"/>
            </a:pPr>
            <a:r>
              <a:rPr lang="en-CA" dirty="0">
                <a:solidFill>
                  <a:schemeClr val="bg1"/>
                </a:solidFill>
              </a:rPr>
              <a:t>Read at Dawn: Lone Echo Series</a:t>
            </a:r>
          </a:p>
          <a:p>
            <a:pPr marL="342900" indent="-342900">
              <a:buFont typeface="+mj-lt"/>
              <a:buAutoNum type="arabicPeriod"/>
            </a:pPr>
            <a:r>
              <a:rPr lang="en-CA" dirty="0">
                <a:solidFill>
                  <a:schemeClr val="bg1"/>
                </a:solidFill>
              </a:rPr>
              <a:t>Fast Travel Games: Vampire: The Masquerade</a:t>
            </a:r>
          </a:p>
          <a:p>
            <a:pPr marL="342900" indent="-342900">
              <a:buFont typeface="+mj-lt"/>
              <a:buAutoNum type="arabicPeriod"/>
            </a:pPr>
            <a:endParaRPr lang="en-CA" sz="1600" dirty="0">
              <a:solidFill>
                <a:schemeClr val="bg1"/>
              </a:solidFill>
            </a:endParaRPr>
          </a:p>
        </p:txBody>
      </p:sp>
    </p:spTree>
    <p:extLst>
      <p:ext uri="{BB962C8B-B14F-4D97-AF65-F5344CB8AC3E}">
        <p14:creationId xmlns:p14="http://schemas.microsoft.com/office/powerpoint/2010/main" val="2130351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1BCE47C-DFDD-4DD9-C041-E0F4501FCB6B}"/>
              </a:ext>
            </a:extLst>
          </p:cNvPr>
          <p:cNvSpPr>
            <a:spLocks noGrp="1"/>
          </p:cNvSpPr>
          <p:nvPr>
            <p:ph sz="quarter" idx="39"/>
          </p:nvPr>
        </p:nvSpPr>
        <p:spPr>
          <a:xfrm>
            <a:off x="48453" y="1318897"/>
            <a:ext cx="4992567" cy="4930164"/>
          </a:xfrm>
        </p:spPr>
        <p:txBody>
          <a:bodyPr>
            <a:normAutofit/>
          </a:bodyPr>
          <a:lstStyle/>
          <a:p>
            <a:r>
              <a:rPr lang="en-US" sz="1800" dirty="0"/>
              <a:t>The Meta/Oculus Quest 2 is one the most accessible headsets to start your VR journey.</a:t>
            </a:r>
          </a:p>
          <a:p>
            <a:r>
              <a:rPr lang="en-US" sz="1800" dirty="0"/>
              <a:t> Because:</a:t>
            </a:r>
          </a:p>
          <a:p>
            <a:pPr>
              <a:buFont typeface="Wingdings" panose="05000000000000000000" pitchFamily="2" charset="2"/>
              <a:buChar char="Ø"/>
            </a:pPr>
            <a:r>
              <a:rPr lang="en-US" sz="1800" dirty="0"/>
              <a:t> it does not require the user to own pc or a console, just an app on your phone. </a:t>
            </a:r>
          </a:p>
          <a:p>
            <a:pPr>
              <a:buFont typeface="Wingdings" panose="05000000000000000000" pitchFamily="2" charset="2"/>
              <a:buChar char="Ø"/>
            </a:pPr>
            <a:r>
              <a:rPr lang="en-US" sz="1800" dirty="0"/>
              <a:t>Includes everything you need out of the box and affordable. </a:t>
            </a:r>
          </a:p>
          <a:p>
            <a:r>
              <a:rPr lang="en-CA" sz="1800" dirty="0">
                <a:effectLst/>
                <a:latin typeface="Calibri" panose="020F0502020204030204" pitchFamily="34" charset="0"/>
                <a:ea typeface="Times New Roman" panose="02020603050405020304" pitchFamily="18" charset="0"/>
                <a:cs typeface="Times New Roman" panose="02020603050405020304" pitchFamily="18" charset="0"/>
              </a:rPr>
              <a:t>Valve index, Sony PSVR2, and HP Reverb G2 are great options, each with their own pros and cons.</a:t>
            </a:r>
          </a:p>
          <a:p>
            <a:r>
              <a:rPr lang="en-US" sz="1800" dirty="0">
                <a:effectLst/>
                <a:latin typeface="Calibri" panose="020F0502020204030204" pitchFamily="34" charset="0"/>
                <a:ea typeface="Times New Roman" panose="02020603050405020304" pitchFamily="18" charset="0"/>
                <a:cs typeface="Times New Roman" panose="02020603050405020304" pitchFamily="18" charset="0"/>
              </a:rPr>
              <a:t>Index is an excellent headset if you want a much more powerful headset without breaking the bank.</a:t>
            </a:r>
          </a:p>
          <a:p>
            <a:r>
              <a:rPr lang="en-US" sz="1800" dirty="0">
                <a:effectLst/>
                <a:latin typeface="Calibri" panose="020F0502020204030204" pitchFamily="34" charset="0"/>
                <a:ea typeface="Times New Roman" panose="02020603050405020304" pitchFamily="18" charset="0"/>
                <a:cs typeface="Times New Roman" panose="02020603050405020304" pitchFamily="18" charset="0"/>
              </a:rPr>
              <a:t>VAR labs have plenty of experience with the Index and Steam by developing their learning simulators. </a:t>
            </a:r>
          </a:p>
          <a:p>
            <a:endParaRPr lang="en-CA" sz="16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CA" sz="1400" dirty="0"/>
          </a:p>
        </p:txBody>
      </p:sp>
      <p:sp>
        <p:nvSpPr>
          <p:cNvPr id="2" name="Date Placeholder 1">
            <a:extLst>
              <a:ext uri="{FF2B5EF4-FFF2-40B4-BE49-F238E27FC236}">
                <a16:creationId xmlns:a16="http://schemas.microsoft.com/office/drawing/2014/main" id="{9706A38E-096A-8FB5-201B-3E2A8D87BD64}"/>
              </a:ext>
            </a:extLst>
          </p:cNvPr>
          <p:cNvSpPr>
            <a:spLocks noGrp="1"/>
          </p:cNvSpPr>
          <p:nvPr>
            <p:ph type="dt" sz="half" idx="10"/>
          </p:nvPr>
        </p:nvSpPr>
        <p:spPr>
          <a:xfrm>
            <a:off x="838200" y="6356350"/>
            <a:ext cx="2743200" cy="365125"/>
          </a:xfrm>
        </p:spPr>
        <p:txBody>
          <a:bodyPr anchor="ctr">
            <a:normAutofit/>
          </a:bodyPr>
          <a:lstStyle/>
          <a:p>
            <a:pPr>
              <a:spcAft>
                <a:spcPts val="600"/>
              </a:spcAft>
            </a:pPr>
            <a:r>
              <a:rPr lang="en-CA" dirty="0"/>
              <a:t>2023-10-24</a:t>
            </a:r>
            <a:endParaRPr lang="en-US" dirty="0"/>
          </a:p>
          <a:p>
            <a:pPr>
              <a:spcAft>
                <a:spcPts val="600"/>
              </a:spcAft>
            </a:pPr>
            <a:endParaRPr lang="en-US" dirty="0"/>
          </a:p>
        </p:txBody>
      </p:sp>
      <p:sp>
        <p:nvSpPr>
          <p:cNvPr id="3" name="Footer Placeholder 2">
            <a:extLst>
              <a:ext uri="{FF2B5EF4-FFF2-40B4-BE49-F238E27FC236}">
                <a16:creationId xmlns:a16="http://schemas.microsoft.com/office/drawing/2014/main" id="{6C83DAEA-961E-A076-13DE-A6D332C87210}"/>
              </a:ext>
            </a:extLst>
          </p:cNvPr>
          <p:cNvSpPr>
            <a:spLocks noGrp="1"/>
          </p:cNvSpPr>
          <p:nvPr>
            <p:ph type="ftr" sz="quarter" idx="11"/>
          </p:nvPr>
        </p:nvSpPr>
        <p:spPr>
          <a:xfrm>
            <a:off x="4038600" y="6324727"/>
            <a:ext cx="4114800" cy="365125"/>
          </a:xfrm>
        </p:spPr>
        <p:txBody>
          <a:bodyPr anchor="ctr">
            <a:normAutofit/>
          </a:bodyPr>
          <a:lstStyle/>
          <a:p>
            <a:pPr>
              <a:spcAft>
                <a:spcPts val="600"/>
              </a:spcAft>
            </a:pPr>
            <a:r>
              <a:rPr lang="en-US" sz="1000" dirty="0"/>
              <a:t>VR Gaming Market analysis Presentation</a:t>
            </a:r>
            <a:endParaRPr lang="en-US" dirty="0"/>
          </a:p>
          <a:p>
            <a:pPr>
              <a:spcAft>
                <a:spcPts val="600"/>
              </a:spcAft>
            </a:pPr>
            <a:endParaRPr lang="en-US" dirty="0"/>
          </a:p>
        </p:txBody>
      </p:sp>
      <p:sp>
        <p:nvSpPr>
          <p:cNvPr id="4" name="Slide Number Placeholder 3">
            <a:extLst>
              <a:ext uri="{FF2B5EF4-FFF2-40B4-BE49-F238E27FC236}">
                <a16:creationId xmlns:a16="http://schemas.microsoft.com/office/drawing/2014/main" id="{910CCA0A-654E-89E4-D5A4-8FE8054D6704}"/>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A402E4C0-AD5E-4E8C-9F21-7CCE474BDCEB}" type="slidenum">
              <a:rPr lang="en-US" smtClean="0"/>
              <a:pPr>
                <a:spcAft>
                  <a:spcPts val="600"/>
                </a:spcAft>
              </a:pPr>
              <a:t>8</a:t>
            </a:fld>
            <a:endParaRPr lang="en-US"/>
          </a:p>
        </p:txBody>
      </p:sp>
      <p:sp>
        <p:nvSpPr>
          <p:cNvPr id="5" name="Text Placeholder 4">
            <a:extLst>
              <a:ext uri="{FF2B5EF4-FFF2-40B4-BE49-F238E27FC236}">
                <a16:creationId xmlns:a16="http://schemas.microsoft.com/office/drawing/2014/main" id="{291266D2-C720-C134-5B8C-123D89C2DF88}"/>
              </a:ext>
            </a:extLst>
          </p:cNvPr>
          <p:cNvSpPr>
            <a:spLocks noGrp="1"/>
          </p:cNvSpPr>
          <p:nvPr>
            <p:ph type="body" sz="quarter" idx="36"/>
          </p:nvPr>
        </p:nvSpPr>
        <p:spPr>
          <a:xfrm>
            <a:off x="4382371" y="1094513"/>
            <a:ext cx="5007023" cy="448769"/>
          </a:xfrm>
        </p:spPr>
        <p:txBody>
          <a:bodyPr>
            <a:normAutofit/>
          </a:bodyPr>
          <a:lstStyle/>
          <a:p>
            <a:r>
              <a:rPr lang="en-CA" dirty="0"/>
              <a:t>Meta/Oculus Quest 2 </a:t>
            </a:r>
          </a:p>
        </p:txBody>
      </p:sp>
      <p:sp>
        <p:nvSpPr>
          <p:cNvPr id="26" name="Title 8">
            <a:extLst>
              <a:ext uri="{FF2B5EF4-FFF2-40B4-BE49-F238E27FC236}">
                <a16:creationId xmlns:a16="http://schemas.microsoft.com/office/drawing/2014/main" id="{8E01FE90-BA0C-FF27-7412-4123FD3693F5}"/>
              </a:ext>
            </a:extLst>
          </p:cNvPr>
          <p:cNvSpPr>
            <a:spLocks noGrp="1"/>
          </p:cNvSpPr>
          <p:nvPr>
            <p:ph type="title"/>
          </p:nvPr>
        </p:nvSpPr>
        <p:spPr>
          <a:xfrm>
            <a:off x="2452116" y="247170"/>
            <a:ext cx="7287768" cy="630936"/>
          </a:xfrm>
        </p:spPr>
        <p:txBody>
          <a:bodyPr/>
          <a:lstStyle/>
          <a:p>
            <a:r>
              <a:rPr lang="en-CA" dirty="0"/>
              <a:t>Headsets</a:t>
            </a:r>
            <a:br>
              <a:rPr lang="en-CA" dirty="0"/>
            </a:br>
            <a:endParaRPr lang="en-US" dirty="0"/>
          </a:p>
        </p:txBody>
      </p:sp>
      <p:pic>
        <p:nvPicPr>
          <p:cNvPr id="19" name="Picture Placeholder 18" descr="A close-up of a virtual reality headset&#10;&#10;Description automatically generated">
            <a:extLst>
              <a:ext uri="{FF2B5EF4-FFF2-40B4-BE49-F238E27FC236}">
                <a16:creationId xmlns:a16="http://schemas.microsoft.com/office/drawing/2014/main" id="{1505E9C8-5C2B-D77C-606F-8C8E70F6A559}"/>
              </a:ext>
            </a:extLst>
          </p:cNvPr>
          <p:cNvPicPr>
            <a:picLocks noGrp="1" noChangeAspect="1"/>
          </p:cNvPicPr>
          <p:nvPr>
            <p:ph sz="quarter" idx="38"/>
          </p:nvPr>
        </p:nvPicPr>
        <p:blipFill>
          <a:blip r:embed="rId2"/>
          <a:stretch>
            <a:fillRect/>
          </a:stretch>
        </p:blipFill>
        <p:spPr>
          <a:xfrm>
            <a:off x="5709663" y="1543282"/>
            <a:ext cx="2775326" cy="3436937"/>
          </a:xfrm>
          <a:prstGeom prst="roundRect">
            <a:avLst>
              <a:gd name="adj" fmla="val 8594"/>
            </a:avLst>
          </a:prstGeom>
          <a:noFill/>
          <a:ln>
            <a:noFill/>
          </a:ln>
          <a:effectLst>
            <a:reflection blurRad="12700" stA="38000" endPos="28000" dist="5000" dir="5400000" sy="-100000" algn="bl" rotWithShape="0"/>
          </a:effectLst>
        </p:spPr>
      </p:pic>
      <p:pic>
        <p:nvPicPr>
          <p:cNvPr id="28" name="Picture 27">
            <a:extLst>
              <a:ext uri="{FF2B5EF4-FFF2-40B4-BE49-F238E27FC236}">
                <a16:creationId xmlns:a16="http://schemas.microsoft.com/office/drawing/2014/main" id="{3CF17CFD-4BB1-FC7D-AF73-43883F9673D7}"/>
              </a:ext>
            </a:extLst>
          </p:cNvPr>
          <p:cNvPicPr>
            <a:picLocks noChangeAspect="1"/>
          </p:cNvPicPr>
          <p:nvPr/>
        </p:nvPicPr>
        <p:blipFill>
          <a:blip r:embed="rId3"/>
          <a:srcRect/>
          <a:stretch/>
        </p:blipFill>
        <p:spPr>
          <a:xfrm>
            <a:off x="9264285" y="1460678"/>
            <a:ext cx="2795348" cy="349685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1" name="Text Placeholder 4">
            <a:extLst>
              <a:ext uri="{FF2B5EF4-FFF2-40B4-BE49-F238E27FC236}">
                <a16:creationId xmlns:a16="http://schemas.microsoft.com/office/drawing/2014/main" id="{D574CBAC-63F7-3E27-25AE-957265964CF5}"/>
              </a:ext>
            </a:extLst>
          </p:cNvPr>
          <p:cNvSpPr txBox="1">
            <a:spLocks/>
          </p:cNvSpPr>
          <p:nvPr/>
        </p:nvSpPr>
        <p:spPr>
          <a:xfrm>
            <a:off x="8073501" y="1097073"/>
            <a:ext cx="5007023" cy="44876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600" kern="1200" cap="all" spc="200" baseline="0">
                <a:solidFill>
                  <a:schemeClr val="accent6"/>
                </a:solidFill>
                <a:latin typeface="+mj-lt"/>
                <a:ea typeface="+mn-ea"/>
                <a:cs typeface="Posterama" panose="020B0504020200020000"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dirty="0"/>
              <a:t>Valve index  </a:t>
            </a:r>
          </a:p>
        </p:txBody>
      </p:sp>
    </p:spTree>
    <p:extLst>
      <p:ext uri="{BB962C8B-B14F-4D97-AF65-F5344CB8AC3E}">
        <p14:creationId xmlns:p14="http://schemas.microsoft.com/office/powerpoint/2010/main" val="34267532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3" name="Picture Placeholder 332" descr="A woman with VR goggles on her face&#10;">
            <a:extLst>
              <a:ext uri="{FF2B5EF4-FFF2-40B4-BE49-F238E27FC236}">
                <a16:creationId xmlns:a16="http://schemas.microsoft.com/office/drawing/2014/main" id="{FD4B28D9-9B79-4001-A067-E63416BC8F0E}"/>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0" y="0"/>
            <a:ext cx="5334461" cy="6867376"/>
          </a:xfrm>
        </p:spPr>
      </p:pic>
      <p:sp>
        <p:nvSpPr>
          <p:cNvPr id="170" name="Date Placeholder 169">
            <a:extLst>
              <a:ext uri="{FF2B5EF4-FFF2-40B4-BE49-F238E27FC236}">
                <a16:creationId xmlns:a16="http://schemas.microsoft.com/office/drawing/2014/main" id="{858C6970-5076-4B31-AADB-4CB24661C0FA}"/>
              </a:ext>
            </a:extLst>
          </p:cNvPr>
          <p:cNvSpPr>
            <a:spLocks noGrp="1"/>
          </p:cNvSpPr>
          <p:nvPr>
            <p:ph type="dt" sz="half" idx="10"/>
          </p:nvPr>
        </p:nvSpPr>
        <p:spPr>
          <a:xfrm>
            <a:off x="838200" y="6356350"/>
            <a:ext cx="2743200" cy="365125"/>
          </a:xfrm>
        </p:spPr>
        <p:txBody>
          <a:bodyPr/>
          <a:lstStyle/>
          <a:p>
            <a:r>
              <a:rPr lang="en-CA" dirty="0">
                <a:solidFill>
                  <a:schemeClr val="tx1"/>
                </a:solidFill>
              </a:rPr>
              <a:t>2023-10-24</a:t>
            </a:r>
            <a:endParaRPr lang="en-US" dirty="0">
              <a:solidFill>
                <a:schemeClr val="tx1"/>
              </a:solidFill>
            </a:endParaRPr>
          </a:p>
          <a:p>
            <a:endParaRPr lang="en-US" dirty="0"/>
          </a:p>
        </p:txBody>
      </p:sp>
      <p:sp>
        <p:nvSpPr>
          <p:cNvPr id="171" name="Footer Placeholder 170">
            <a:extLst>
              <a:ext uri="{FF2B5EF4-FFF2-40B4-BE49-F238E27FC236}">
                <a16:creationId xmlns:a16="http://schemas.microsoft.com/office/drawing/2014/main" id="{FDE9816E-A3F9-4549-81DC-88BE9CBAA4CC}"/>
              </a:ext>
            </a:extLst>
          </p:cNvPr>
          <p:cNvSpPr>
            <a:spLocks noGrp="1"/>
          </p:cNvSpPr>
          <p:nvPr>
            <p:ph type="ftr" sz="quarter" idx="11"/>
          </p:nvPr>
        </p:nvSpPr>
        <p:spPr>
          <a:xfrm>
            <a:off x="4038600" y="6356350"/>
            <a:ext cx="4114800" cy="365125"/>
          </a:xfrm>
        </p:spPr>
        <p:txBody>
          <a:bodyPr/>
          <a:lstStyle/>
          <a:p>
            <a:r>
              <a:rPr lang="en-US" sz="1000" dirty="0"/>
              <a:t>VR Gaming Market analysis Presentation</a:t>
            </a:r>
            <a:endParaRPr lang="en-US" dirty="0"/>
          </a:p>
          <a:p>
            <a:endParaRPr lang="en-US" dirty="0"/>
          </a:p>
        </p:txBody>
      </p:sp>
      <p:sp>
        <p:nvSpPr>
          <p:cNvPr id="172" name="Slide Number Placeholder 171">
            <a:extLst>
              <a:ext uri="{FF2B5EF4-FFF2-40B4-BE49-F238E27FC236}">
                <a16:creationId xmlns:a16="http://schemas.microsoft.com/office/drawing/2014/main" id="{2576CD69-64FC-4255-8218-68471660CF11}"/>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9</a:t>
            </a:fld>
            <a:endParaRPr lang="en-US" dirty="0"/>
          </a:p>
        </p:txBody>
      </p:sp>
      <p:sp>
        <p:nvSpPr>
          <p:cNvPr id="41" name="Text Placeholder 40">
            <a:extLst>
              <a:ext uri="{FF2B5EF4-FFF2-40B4-BE49-F238E27FC236}">
                <a16:creationId xmlns:a16="http://schemas.microsoft.com/office/drawing/2014/main" id="{AB1F0844-6AE3-4B7A-B203-EFD1F867441B}"/>
              </a:ext>
            </a:extLst>
          </p:cNvPr>
          <p:cNvSpPr>
            <a:spLocks noGrp="1"/>
          </p:cNvSpPr>
          <p:nvPr>
            <p:ph type="body" sz="quarter" idx="27"/>
          </p:nvPr>
        </p:nvSpPr>
        <p:spPr>
          <a:xfrm>
            <a:off x="5574696" y="929780"/>
            <a:ext cx="6617304" cy="5515408"/>
          </a:xfrm>
        </p:spPr>
        <p:txBody>
          <a:bodyPr>
            <a:normAutofit/>
          </a:bodyPr>
          <a:lstStyle/>
          <a:p>
            <a:pPr marL="285750" indent="-285750">
              <a:buFont typeface="Arial" panose="020B0604020202020204" pitchFamily="34" charset="0"/>
              <a:buChar char="•"/>
            </a:pPr>
            <a:r>
              <a:rPr lang="en-US" sz="1600" dirty="0"/>
              <a:t>The future looks promising, focusing on making the headset more affordable over time and accessible.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The constant evolution of the hardware and immersive titles will be the main driving force in growing the sector.</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In summary, the VR gaming market is on an upward trajectory, characterized by innovation, user demand, and the significant influence of key players and platforms.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VR gaming promises an exciting future with immersive experiences and boundless possibilities for gamers.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dirty="0"/>
          </a:p>
        </p:txBody>
      </p:sp>
      <p:sp>
        <p:nvSpPr>
          <p:cNvPr id="47" name="Title 46">
            <a:extLst>
              <a:ext uri="{FF2B5EF4-FFF2-40B4-BE49-F238E27FC236}">
                <a16:creationId xmlns:a16="http://schemas.microsoft.com/office/drawing/2014/main" id="{B8AD9710-779D-4FA0-81DF-0F195591C782}"/>
              </a:ext>
            </a:extLst>
          </p:cNvPr>
          <p:cNvSpPr>
            <a:spLocks noGrp="1"/>
          </p:cNvSpPr>
          <p:nvPr>
            <p:ph type="title"/>
          </p:nvPr>
        </p:nvSpPr>
        <p:spPr>
          <a:xfrm>
            <a:off x="6347375" y="212719"/>
            <a:ext cx="5334460" cy="466344"/>
          </a:xfrm>
        </p:spPr>
        <p:txBody>
          <a:bodyPr/>
          <a:lstStyle/>
          <a:p>
            <a:r>
              <a:rPr lang="en-US" dirty="0"/>
              <a:t>The Future/Summary</a:t>
            </a:r>
          </a:p>
        </p:txBody>
      </p:sp>
    </p:spTree>
    <p:extLst>
      <p:ext uri="{BB962C8B-B14F-4D97-AF65-F5344CB8AC3E}">
        <p14:creationId xmlns:p14="http://schemas.microsoft.com/office/powerpoint/2010/main" val="1057146124"/>
      </p:ext>
    </p:extLst>
  </p:cSld>
  <p:clrMapOvr>
    <a:masterClrMapping/>
  </p:clrMapOvr>
</p:sld>
</file>

<file path=ppt/theme/theme1.xml><?xml version="1.0" encoding="utf-8"?>
<a:theme xmlns:a="http://schemas.openxmlformats.org/drawingml/2006/main" name="Office Theme">
  <a:themeElements>
    <a:clrScheme name="Custom 24">
      <a:dk1>
        <a:sysClr val="windowText" lastClr="000000"/>
      </a:dk1>
      <a:lt1>
        <a:sysClr val="window" lastClr="FFFFFF"/>
      </a:lt1>
      <a:dk2>
        <a:srgbClr val="44546A"/>
      </a:dk2>
      <a:lt2>
        <a:srgbClr val="E7E6E6"/>
      </a:lt2>
      <a:accent1>
        <a:srgbClr val="7A1380"/>
      </a:accent1>
      <a:accent2>
        <a:srgbClr val="0C1A69"/>
      </a:accent2>
      <a:accent3>
        <a:srgbClr val="F4292E"/>
      </a:accent3>
      <a:accent4>
        <a:srgbClr val="FD49C1"/>
      </a:accent4>
      <a:accent5>
        <a:srgbClr val="15C7C7"/>
      </a:accent5>
      <a:accent6>
        <a:srgbClr val="02DCFA"/>
      </a:accent6>
      <a:hlink>
        <a:srgbClr val="0563C1"/>
      </a:hlink>
      <a:folHlink>
        <a:srgbClr val="954F72"/>
      </a:folHlink>
    </a:clrScheme>
    <a:fontScheme name="Custom 31">
      <a:majorFont>
        <a:latin typeface="Posterama Bold"/>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itch Deck_TM33781529_Win32_JC_v3" id="{862F7C05-3205-4562-AA5F-868BCB6856F9}" vid="{97BBE2DD-0E32-4C1B-8BB2-0414672F316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2" ma:contentTypeDescription="Create a new document." ma:contentTypeScope="" ma:versionID="5a5774fd28510f591f3d0476b60c796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656ce980f6f53fc96333c5ee30c32b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E89A24D-CD69-45A4-AC93-53B8115AA413}">
  <ds:schemaRefs>
    <ds:schemaRef ds:uri="http://schemas.microsoft.com/sharepoint/v3/contenttype/forms"/>
  </ds:schemaRefs>
</ds:datastoreItem>
</file>

<file path=customXml/itemProps2.xml><?xml version="1.0" encoding="utf-8"?>
<ds:datastoreItem xmlns:ds="http://schemas.openxmlformats.org/officeDocument/2006/customXml" ds:itemID="{81D2FAC4-C1D8-4FBC-AFD8-786609711A54}">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40BF0F94-36C0-430F-8DDE-AF914AC0C0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Tech pitch deck</Template>
  <TotalTime>512</TotalTime>
  <Words>1299</Words>
  <Application>Microsoft Office PowerPoint</Application>
  <PresentationFormat>Widescreen</PresentationFormat>
  <Paragraphs>149</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Bierstadt</vt:lpstr>
      <vt:lpstr>Calibri</vt:lpstr>
      <vt:lpstr>Courier New</vt:lpstr>
      <vt:lpstr>Posterama</vt:lpstr>
      <vt:lpstr>Posterama Bold</vt:lpstr>
      <vt:lpstr>Segoe UI Webfont</vt:lpstr>
      <vt:lpstr>Wingdings</vt:lpstr>
      <vt:lpstr>Office Theme</vt:lpstr>
      <vt:lpstr>VR Gaming Market analysis Presentation  </vt:lpstr>
      <vt:lpstr>Introduction</vt:lpstr>
      <vt:lpstr>Key Findings </vt:lpstr>
      <vt:lpstr>Market Overview and Growth</vt:lpstr>
      <vt:lpstr>Market tRENDS</vt:lpstr>
      <vt:lpstr>KEY Players</vt:lpstr>
      <vt:lpstr>KEY Players</vt:lpstr>
      <vt:lpstr>Headsets </vt:lpstr>
      <vt:lpstr>The Future/Summary</vt:lpstr>
      <vt:lpstr>Key Findings </vt:lpstr>
      <vt:lpstr>Thank you</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VR Gaming Market analysis Presentation  </dc:title>
  <dc:creator>Humza Sheikh</dc:creator>
  <cp:lastModifiedBy>Humza Sheikh</cp:lastModifiedBy>
  <cp:revision>1</cp:revision>
  <dcterms:created xsi:type="dcterms:W3CDTF">2023-10-24T15:46:05Z</dcterms:created>
  <dcterms:modified xsi:type="dcterms:W3CDTF">2023-11-03T17:24:28Z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